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9" r:id="rId4"/>
    <p:sldId id="258" r:id="rId5"/>
    <p:sldId id="295" r:id="rId6"/>
    <p:sldId id="263" r:id="rId7"/>
    <p:sldId id="296" r:id="rId8"/>
    <p:sldId id="325" r:id="rId9"/>
    <p:sldId id="326" r:id="rId10"/>
    <p:sldId id="327" r:id="rId11"/>
    <p:sldId id="297" r:id="rId12"/>
    <p:sldId id="328" r:id="rId13"/>
    <p:sldId id="264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299" r:id="rId27"/>
    <p:sldId id="341" r:id="rId28"/>
    <p:sldId id="342" r:id="rId29"/>
    <p:sldId id="343" r:id="rId30"/>
    <p:sldId id="344" r:id="rId31"/>
    <p:sldId id="345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8E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41C26C-964E-174C-A77B-30E6D9287D68}" v="24" dt="2024-03-20T20:26:28.9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43"/>
    <p:restoredTop sz="94710"/>
  </p:normalViewPr>
  <p:slideViewPr>
    <p:cSldViewPr snapToGrid="0">
      <p:cViewPr varScale="1">
        <p:scale>
          <a:sx n="143" d="100"/>
          <a:sy n="143" d="100"/>
        </p:scale>
        <p:origin x="232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McFarling" userId="35c66072-28c0-4248-a3fa-8d822ee31472" providerId="ADAL" clId="{DD41C26C-964E-174C-A77B-30E6D9287D68}"/>
    <pc:docChg chg="undo custSel addSld delSld modSld sldOrd">
      <pc:chgData name="Matthew McFarling" userId="35c66072-28c0-4248-a3fa-8d822ee31472" providerId="ADAL" clId="{DD41C26C-964E-174C-A77B-30E6D9287D68}" dt="2024-03-20T20:29:37.300" v="1666" actId="20577"/>
      <pc:docMkLst>
        <pc:docMk/>
      </pc:docMkLst>
      <pc:sldChg chg="modSp mod">
        <pc:chgData name="Matthew McFarling" userId="35c66072-28c0-4248-a3fa-8d822ee31472" providerId="ADAL" clId="{DD41C26C-964E-174C-A77B-30E6D9287D68}" dt="2024-03-20T20:29:37.300" v="1666" actId="20577"/>
        <pc:sldMkLst>
          <pc:docMk/>
          <pc:sldMk cId="2154591404" sldId="256"/>
        </pc:sldMkLst>
        <pc:spChg chg="mod">
          <ac:chgData name="Matthew McFarling" userId="35c66072-28c0-4248-a3fa-8d822ee31472" providerId="ADAL" clId="{DD41C26C-964E-174C-A77B-30E6D9287D68}" dt="2024-03-20T20:29:37.300" v="1666" actId="20577"/>
          <ac:spMkLst>
            <pc:docMk/>
            <pc:sldMk cId="2154591404" sldId="256"/>
            <ac:spMk id="3" creationId="{8473F375-4E84-B8DB-6DB3-E15B3E95742B}"/>
          </ac:spMkLst>
        </pc:spChg>
      </pc:sldChg>
      <pc:sldChg chg="delSp modSp mod">
        <pc:chgData name="Matthew McFarling" userId="35c66072-28c0-4248-a3fa-8d822ee31472" providerId="ADAL" clId="{DD41C26C-964E-174C-A77B-30E6D9287D68}" dt="2024-03-20T19:52:11.635" v="127" actId="27636"/>
        <pc:sldMkLst>
          <pc:docMk/>
          <pc:sldMk cId="1771065648" sldId="258"/>
        </pc:sldMkLst>
        <pc:spChg chg="del mod">
          <ac:chgData name="Matthew McFarling" userId="35c66072-28c0-4248-a3fa-8d822ee31472" providerId="ADAL" clId="{DD41C26C-964E-174C-A77B-30E6D9287D68}" dt="2024-03-20T19:51:26.999" v="99" actId="478"/>
          <ac:spMkLst>
            <pc:docMk/>
            <pc:sldMk cId="1771065648" sldId="258"/>
            <ac:spMk id="2" creationId="{93174777-C254-97E6-07F4-8CD9CB5190C5}"/>
          </ac:spMkLst>
        </pc:spChg>
        <pc:spChg chg="mod">
          <ac:chgData name="Matthew McFarling" userId="35c66072-28c0-4248-a3fa-8d822ee31472" providerId="ADAL" clId="{DD41C26C-964E-174C-A77B-30E6D9287D68}" dt="2024-03-20T19:52:11.635" v="127" actId="27636"/>
          <ac:spMkLst>
            <pc:docMk/>
            <pc:sldMk cId="1771065648" sldId="258"/>
            <ac:spMk id="3" creationId="{5745B2ED-F54B-A0F3-804D-E4D117F95348}"/>
          </ac:spMkLst>
        </pc:spChg>
      </pc:sldChg>
      <pc:sldChg chg="modSp mod">
        <pc:chgData name="Matthew McFarling" userId="35c66072-28c0-4248-a3fa-8d822ee31472" providerId="ADAL" clId="{DD41C26C-964E-174C-A77B-30E6D9287D68}" dt="2024-03-20T19:50:58.475" v="94" actId="20577"/>
        <pc:sldMkLst>
          <pc:docMk/>
          <pc:sldMk cId="3977075439" sldId="259"/>
        </pc:sldMkLst>
        <pc:spChg chg="mod">
          <ac:chgData name="Matthew McFarling" userId="35c66072-28c0-4248-a3fa-8d822ee31472" providerId="ADAL" clId="{DD41C26C-964E-174C-A77B-30E6D9287D68}" dt="2024-03-20T19:50:58.475" v="94" actId="20577"/>
          <ac:spMkLst>
            <pc:docMk/>
            <pc:sldMk cId="3977075439" sldId="259"/>
            <ac:spMk id="2" creationId="{9DDDA8F9-93DC-2557-CD40-3E855FFB3FEA}"/>
          </ac:spMkLst>
        </pc:spChg>
      </pc:sldChg>
      <pc:sldChg chg="modSp mod ord">
        <pc:chgData name="Matthew McFarling" userId="35c66072-28c0-4248-a3fa-8d822ee31472" providerId="ADAL" clId="{DD41C26C-964E-174C-A77B-30E6D9287D68}" dt="2024-03-20T19:55:19.778" v="354" actId="20577"/>
        <pc:sldMkLst>
          <pc:docMk/>
          <pc:sldMk cId="3778878444" sldId="263"/>
        </pc:sldMkLst>
        <pc:spChg chg="mod">
          <ac:chgData name="Matthew McFarling" userId="35c66072-28c0-4248-a3fa-8d822ee31472" providerId="ADAL" clId="{DD41C26C-964E-174C-A77B-30E6D9287D68}" dt="2024-03-20T19:55:19.778" v="354" actId="20577"/>
          <ac:spMkLst>
            <pc:docMk/>
            <pc:sldMk cId="3778878444" sldId="263"/>
            <ac:spMk id="3" creationId="{DC166BDD-632B-2FB4-101A-09A44109BB45}"/>
          </ac:spMkLst>
        </pc:spChg>
      </pc:sldChg>
      <pc:sldChg chg="addSp delSp modSp mod">
        <pc:chgData name="Matthew McFarling" userId="35c66072-28c0-4248-a3fa-8d822ee31472" providerId="ADAL" clId="{DD41C26C-964E-174C-A77B-30E6D9287D68}" dt="2024-03-20T20:18:13.856" v="1009" actId="207"/>
        <pc:sldMkLst>
          <pc:docMk/>
          <pc:sldMk cId="469591513" sldId="264"/>
        </pc:sldMkLst>
        <pc:spChg chg="del mod">
          <ac:chgData name="Matthew McFarling" userId="35c66072-28c0-4248-a3fa-8d822ee31472" providerId="ADAL" clId="{DD41C26C-964E-174C-A77B-30E6D9287D68}" dt="2024-03-20T20:07:31.701" v="745" actId="478"/>
          <ac:spMkLst>
            <pc:docMk/>
            <pc:sldMk cId="469591513" sldId="264"/>
            <ac:spMk id="2" creationId="{1F5051CD-0F70-DDBF-91A4-54CAA8080B93}"/>
          </ac:spMkLst>
        </pc:spChg>
        <pc:spChg chg="mod">
          <ac:chgData name="Matthew McFarling" userId="35c66072-28c0-4248-a3fa-8d822ee31472" providerId="ADAL" clId="{DD41C26C-964E-174C-A77B-30E6D9287D68}" dt="2024-03-20T20:18:13.856" v="1009" actId="207"/>
          <ac:spMkLst>
            <pc:docMk/>
            <pc:sldMk cId="469591513" sldId="264"/>
            <ac:spMk id="3" creationId="{B287EBEE-90C1-A870-6DF4-BF58DE3E6A4C}"/>
          </ac:spMkLst>
        </pc:spChg>
        <pc:spChg chg="add del mod">
          <ac:chgData name="Matthew McFarling" userId="35c66072-28c0-4248-a3fa-8d822ee31472" providerId="ADAL" clId="{DD41C26C-964E-174C-A77B-30E6D9287D68}" dt="2024-03-20T20:07:33.571" v="746" actId="478"/>
          <ac:spMkLst>
            <pc:docMk/>
            <pc:sldMk cId="469591513" sldId="264"/>
            <ac:spMk id="5" creationId="{3E5AE2F5-082D-8B9B-C34F-AF8979A3B398}"/>
          </ac:spMkLst>
        </pc:spChg>
      </pc:sldChg>
      <pc:sldChg chg="del">
        <pc:chgData name="Matthew McFarling" userId="35c66072-28c0-4248-a3fa-8d822ee31472" providerId="ADAL" clId="{DD41C26C-964E-174C-A77B-30E6D9287D68}" dt="2024-03-20T20:27:59.375" v="1634" actId="2696"/>
        <pc:sldMkLst>
          <pc:docMk/>
          <pc:sldMk cId="3580643976" sldId="265"/>
        </pc:sldMkLst>
      </pc:sldChg>
      <pc:sldChg chg="del">
        <pc:chgData name="Matthew McFarling" userId="35c66072-28c0-4248-a3fa-8d822ee31472" providerId="ADAL" clId="{DD41C26C-964E-174C-A77B-30E6D9287D68}" dt="2024-03-20T20:28:08.927" v="1639" actId="2696"/>
        <pc:sldMkLst>
          <pc:docMk/>
          <pc:sldMk cId="2928149585" sldId="266"/>
        </pc:sldMkLst>
      </pc:sldChg>
      <pc:sldChg chg="del">
        <pc:chgData name="Matthew McFarling" userId="35c66072-28c0-4248-a3fa-8d822ee31472" providerId="ADAL" clId="{DD41C26C-964E-174C-A77B-30E6D9287D68}" dt="2024-03-20T20:28:10.741" v="1641" actId="2696"/>
        <pc:sldMkLst>
          <pc:docMk/>
          <pc:sldMk cId="4060154825" sldId="270"/>
        </pc:sldMkLst>
      </pc:sldChg>
      <pc:sldChg chg="del">
        <pc:chgData name="Matthew McFarling" userId="35c66072-28c0-4248-a3fa-8d822ee31472" providerId="ADAL" clId="{DD41C26C-964E-174C-A77B-30E6D9287D68}" dt="2024-03-20T20:28:12.449" v="1644" actId="2696"/>
        <pc:sldMkLst>
          <pc:docMk/>
          <pc:sldMk cId="3550037036" sldId="271"/>
        </pc:sldMkLst>
      </pc:sldChg>
      <pc:sldChg chg="del">
        <pc:chgData name="Matthew McFarling" userId="35c66072-28c0-4248-a3fa-8d822ee31472" providerId="ADAL" clId="{DD41C26C-964E-174C-A77B-30E6D9287D68}" dt="2024-03-20T20:28:14.054" v="1646" actId="2696"/>
        <pc:sldMkLst>
          <pc:docMk/>
          <pc:sldMk cId="2726568866" sldId="272"/>
        </pc:sldMkLst>
      </pc:sldChg>
      <pc:sldChg chg="del">
        <pc:chgData name="Matthew McFarling" userId="35c66072-28c0-4248-a3fa-8d822ee31472" providerId="ADAL" clId="{DD41C26C-964E-174C-A77B-30E6D9287D68}" dt="2024-03-20T20:28:31.954" v="1656" actId="2696"/>
        <pc:sldMkLst>
          <pc:docMk/>
          <pc:sldMk cId="3832099324" sldId="275"/>
        </pc:sldMkLst>
      </pc:sldChg>
      <pc:sldChg chg="modSp mod">
        <pc:chgData name="Matthew McFarling" userId="35c66072-28c0-4248-a3fa-8d822ee31472" providerId="ADAL" clId="{DD41C26C-964E-174C-A77B-30E6D9287D68}" dt="2024-03-20T19:53:19.212" v="158" actId="403"/>
        <pc:sldMkLst>
          <pc:docMk/>
          <pc:sldMk cId="3680265442" sldId="295"/>
        </pc:sldMkLst>
        <pc:spChg chg="mod">
          <ac:chgData name="Matthew McFarling" userId="35c66072-28c0-4248-a3fa-8d822ee31472" providerId="ADAL" clId="{DD41C26C-964E-174C-A77B-30E6D9287D68}" dt="2024-03-20T19:52:38.086" v="140" actId="20577"/>
          <ac:spMkLst>
            <pc:docMk/>
            <pc:sldMk cId="3680265442" sldId="295"/>
            <ac:spMk id="2" creationId="{93174777-C254-97E6-07F4-8CD9CB5190C5}"/>
          </ac:spMkLst>
        </pc:spChg>
        <pc:spChg chg="mod">
          <ac:chgData name="Matthew McFarling" userId="35c66072-28c0-4248-a3fa-8d822ee31472" providerId="ADAL" clId="{DD41C26C-964E-174C-A77B-30E6D9287D68}" dt="2024-03-20T19:53:19.212" v="158" actId="403"/>
          <ac:spMkLst>
            <pc:docMk/>
            <pc:sldMk cId="3680265442" sldId="295"/>
            <ac:spMk id="3" creationId="{5745B2ED-F54B-A0F3-804D-E4D117F95348}"/>
          </ac:spMkLst>
        </pc:spChg>
      </pc:sldChg>
      <pc:sldChg chg="addSp delSp modSp mod">
        <pc:chgData name="Matthew McFarling" userId="35c66072-28c0-4248-a3fa-8d822ee31472" providerId="ADAL" clId="{DD41C26C-964E-174C-A77B-30E6D9287D68}" dt="2024-03-20T19:58:03.768" v="422" actId="22"/>
        <pc:sldMkLst>
          <pc:docMk/>
          <pc:sldMk cId="1315617555" sldId="296"/>
        </pc:sldMkLst>
        <pc:spChg chg="mod">
          <ac:chgData name="Matthew McFarling" userId="35c66072-28c0-4248-a3fa-8d822ee31472" providerId="ADAL" clId="{DD41C26C-964E-174C-A77B-30E6D9287D68}" dt="2024-03-20T19:55:55.080" v="390" actId="20577"/>
          <ac:spMkLst>
            <pc:docMk/>
            <pc:sldMk cId="1315617555" sldId="296"/>
            <ac:spMk id="2" creationId="{93174777-C254-97E6-07F4-8CD9CB5190C5}"/>
          </ac:spMkLst>
        </pc:spChg>
        <pc:spChg chg="mod">
          <ac:chgData name="Matthew McFarling" userId="35c66072-28c0-4248-a3fa-8d822ee31472" providerId="ADAL" clId="{DD41C26C-964E-174C-A77B-30E6D9287D68}" dt="2024-03-20T19:57:33.597" v="420" actId="13926"/>
          <ac:spMkLst>
            <pc:docMk/>
            <pc:sldMk cId="1315617555" sldId="296"/>
            <ac:spMk id="3" creationId="{5745B2ED-F54B-A0F3-804D-E4D117F95348}"/>
          </ac:spMkLst>
        </pc:spChg>
        <pc:spChg chg="add del">
          <ac:chgData name="Matthew McFarling" userId="35c66072-28c0-4248-a3fa-8d822ee31472" providerId="ADAL" clId="{DD41C26C-964E-174C-A77B-30E6D9287D68}" dt="2024-03-20T19:58:03.768" v="422" actId="22"/>
          <ac:spMkLst>
            <pc:docMk/>
            <pc:sldMk cId="1315617555" sldId="296"/>
            <ac:spMk id="5" creationId="{8D3E575A-D024-AC6B-FE99-850747B262EA}"/>
          </ac:spMkLst>
        </pc:spChg>
      </pc:sldChg>
      <pc:sldChg chg="modSp mod">
        <pc:chgData name="Matthew McFarling" userId="35c66072-28c0-4248-a3fa-8d822ee31472" providerId="ADAL" clId="{DD41C26C-964E-174C-A77B-30E6D9287D68}" dt="2024-03-20T20:05:03.186" v="681" actId="403"/>
        <pc:sldMkLst>
          <pc:docMk/>
          <pc:sldMk cId="771506005" sldId="297"/>
        </pc:sldMkLst>
        <pc:spChg chg="mod">
          <ac:chgData name="Matthew McFarling" userId="35c66072-28c0-4248-a3fa-8d822ee31472" providerId="ADAL" clId="{DD41C26C-964E-174C-A77B-30E6D9287D68}" dt="2024-03-20T20:05:03.186" v="681" actId="403"/>
          <ac:spMkLst>
            <pc:docMk/>
            <pc:sldMk cId="771506005" sldId="297"/>
            <ac:spMk id="2" creationId="{9DDDA8F9-93DC-2557-CD40-3E855FFB3FEA}"/>
          </ac:spMkLst>
        </pc:spChg>
      </pc:sldChg>
      <pc:sldChg chg="del">
        <pc:chgData name="Matthew McFarling" userId="35c66072-28c0-4248-a3fa-8d822ee31472" providerId="ADAL" clId="{DD41C26C-964E-174C-A77B-30E6D9287D68}" dt="2024-03-20T20:05:16.101" v="682" actId="2696"/>
        <pc:sldMkLst>
          <pc:docMk/>
          <pc:sldMk cId="3210885811" sldId="298"/>
        </pc:sldMkLst>
      </pc:sldChg>
      <pc:sldChg chg="delSp modSp mod">
        <pc:chgData name="Matthew McFarling" userId="35c66072-28c0-4248-a3fa-8d822ee31472" providerId="ADAL" clId="{DD41C26C-964E-174C-A77B-30E6D9287D68}" dt="2024-03-20T20:23:04.312" v="1349" actId="1076"/>
        <pc:sldMkLst>
          <pc:docMk/>
          <pc:sldMk cId="2414275602" sldId="299"/>
        </pc:sldMkLst>
        <pc:spChg chg="mod">
          <ac:chgData name="Matthew McFarling" userId="35c66072-28c0-4248-a3fa-8d822ee31472" providerId="ADAL" clId="{DD41C26C-964E-174C-A77B-30E6D9287D68}" dt="2024-03-20T20:23:04.312" v="1349" actId="1076"/>
          <ac:spMkLst>
            <pc:docMk/>
            <pc:sldMk cId="2414275602" sldId="299"/>
            <ac:spMk id="2" creationId="{1F5051CD-0F70-DDBF-91A4-54CAA8080B93}"/>
          </ac:spMkLst>
        </pc:spChg>
        <pc:spChg chg="del mod">
          <ac:chgData name="Matthew McFarling" userId="35c66072-28c0-4248-a3fa-8d822ee31472" providerId="ADAL" clId="{DD41C26C-964E-174C-A77B-30E6D9287D68}" dt="2024-03-20T20:22:35.435" v="1247" actId="478"/>
          <ac:spMkLst>
            <pc:docMk/>
            <pc:sldMk cId="2414275602" sldId="299"/>
            <ac:spMk id="3" creationId="{B287EBEE-90C1-A870-6DF4-BF58DE3E6A4C}"/>
          </ac:spMkLst>
        </pc:spChg>
      </pc:sldChg>
      <pc:sldChg chg="del">
        <pc:chgData name="Matthew McFarling" userId="35c66072-28c0-4248-a3fa-8d822ee31472" providerId="ADAL" clId="{DD41C26C-964E-174C-A77B-30E6D9287D68}" dt="2024-03-20T20:27:59.832" v="1635" actId="2696"/>
        <pc:sldMkLst>
          <pc:docMk/>
          <pc:sldMk cId="3599771781" sldId="300"/>
        </pc:sldMkLst>
      </pc:sldChg>
      <pc:sldChg chg="del">
        <pc:chgData name="Matthew McFarling" userId="35c66072-28c0-4248-a3fa-8d822ee31472" providerId="ADAL" clId="{DD41C26C-964E-174C-A77B-30E6D9287D68}" dt="2024-03-20T20:28:00.550" v="1636" actId="2696"/>
        <pc:sldMkLst>
          <pc:docMk/>
          <pc:sldMk cId="2395949966" sldId="301"/>
        </pc:sldMkLst>
      </pc:sldChg>
      <pc:sldChg chg="del">
        <pc:chgData name="Matthew McFarling" userId="35c66072-28c0-4248-a3fa-8d822ee31472" providerId="ADAL" clId="{DD41C26C-964E-174C-A77B-30E6D9287D68}" dt="2024-03-20T20:28:02.036" v="1637" actId="2696"/>
        <pc:sldMkLst>
          <pc:docMk/>
          <pc:sldMk cId="672959529" sldId="302"/>
        </pc:sldMkLst>
      </pc:sldChg>
      <pc:sldChg chg="del">
        <pc:chgData name="Matthew McFarling" userId="35c66072-28c0-4248-a3fa-8d822ee31472" providerId="ADAL" clId="{DD41C26C-964E-174C-A77B-30E6D9287D68}" dt="2024-03-20T20:28:03.113" v="1638" actId="2696"/>
        <pc:sldMkLst>
          <pc:docMk/>
          <pc:sldMk cId="2243608831" sldId="303"/>
        </pc:sldMkLst>
      </pc:sldChg>
      <pc:sldChg chg="del">
        <pc:chgData name="Matthew McFarling" userId="35c66072-28c0-4248-a3fa-8d822ee31472" providerId="ADAL" clId="{DD41C26C-964E-174C-A77B-30E6D9287D68}" dt="2024-03-20T20:28:10.020" v="1640" actId="2696"/>
        <pc:sldMkLst>
          <pc:docMk/>
          <pc:sldMk cId="1686359810" sldId="304"/>
        </pc:sldMkLst>
      </pc:sldChg>
      <pc:sldChg chg="del">
        <pc:chgData name="Matthew McFarling" userId="35c66072-28c0-4248-a3fa-8d822ee31472" providerId="ADAL" clId="{DD41C26C-964E-174C-A77B-30E6D9287D68}" dt="2024-03-20T20:28:11.282" v="1642" actId="2696"/>
        <pc:sldMkLst>
          <pc:docMk/>
          <pc:sldMk cId="1903465887" sldId="305"/>
        </pc:sldMkLst>
      </pc:sldChg>
      <pc:sldChg chg="del">
        <pc:chgData name="Matthew McFarling" userId="35c66072-28c0-4248-a3fa-8d822ee31472" providerId="ADAL" clId="{DD41C26C-964E-174C-A77B-30E6D9287D68}" dt="2024-03-20T20:28:11.800" v="1643" actId="2696"/>
        <pc:sldMkLst>
          <pc:docMk/>
          <pc:sldMk cId="388889973" sldId="306"/>
        </pc:sldMkLst>
      </pc:sldChg>
      <pc:sldChg chg="del">
        <pc:chgData name="Matthew McFarling" userId="35c66072-28c0-4248-a3fa-8d822ee31472" providerId="ADAL" clId="{DD41C26C-964E-174C-A77B-30E6D9287D68}" dt="2024-03-20T20:28:13.459" v="1645" actId="2696"/>
        <pc:sldMkLst>
          <pc:docMk/>
          <pc:sldMk cId="3248666049" sldId="307"/>
        </pc:sldMkLst>
      </pc:sldChg>
      <pc:sldChg chg="del">
        <pc:chgData name="Matthew McFarling" userId="35c66072-28c0-4248-a3fa-8d822ee31472" providerId="ADAL" clId="{DD41C26C-964E-174C-A77B-30E6D9287D68}" dt="2024-03-20T20:28:24.396" v="1648" actId="2696"/>
        <pc:sldMkLst>
          <pc:docMk/>
          <pc:sldMk cId="2149397348" sldId="308"/>
        </pc:sldMkLst>
      </pc:sldChg>
      <pc:sldChg chg="del">
        <pc:chgData name="Matthew McFarling" userId="35c66072-28c0-4248-a3fa-8d822ee31472" providerId="ADAL" clId="{DD41C26C-964E-174C-A77B-30E6D9287D68}" dt="2024-03-20T20:28:15.017" v="1647" actId="2696"/>
        <pc:sldMkLst>
          <pc:docMk/>
          <pc:sldMk cId="1477999329" sldId="309"/>
        </pc:sldMkLst>
      </pc:sldChg>
      <pc:sldChg chg="del">
        <pc:chgData name="Matthew McFarling" userId="35c66072-28c0-4248-a3fa-8d822ee31472" providerId="ADAL" clId="{DD41C26C-964E-174C-A77B-30E6D9287D68}" dt="2024-03-20T20:28:25.127" v="1649" actId="2696"/>
        <pc:sldMkLst>
          <pc:docMk/>
          <pc:sldMk cId="2700165680" sldId="310"/>
        </pc:sldMkLst>
      </pc:sldChg>
      <pc:sldChg chg="del">
        <pc:chgData name="Matthew McFarling" userId="35c66072-28c0-4248-a3fa-8d822ee31472" providerId="ADAL" clId="{DD41C26C-964E-174C-A77B-30E6D9287D68}" dt="2024-03-20T20:28:26.164" v="1650" actId="2696"/>
        <pc:sldMkLst>
          <pc:docMk/>
          <pc:sldMk cId="1508434825" sldId="311"/>
        </pc:sldMkLst>
      </pc:sldChg>
      <pc:sldChg chg="del">
        <pc:chgData name="Matthew McFarling" userId="35c66072-28c0-4248-a3fa-8d822ee31472" providerId="ADAL" clId="{DD41C26C-964E-174C-A77B-30E6D9287D68}" dt="2024-03-20T20:28:28.139" v="1651" actId="2696"/>
        <pc:sldMkLst>
          <pc:docMk/>
          <pc:sldMk cId="554312629" sldId="312"/>
        </pc:sldMkLst>
      </pc:sldChg>
      <pc:sldChg chg="del">
        <pc:chgData name="Matthew McFarling" userId="35c66072-28c0-4248-a3fa-8d822ee31472" providerId="ADAL" clId="{DD41C26C-964E-174C-A77B-30E6D9287D68}" dt="2024-03-20T20:28:29.029" v="1652" actId="2696"/>
        <pc:sldMkLst>
          <pc:docMk/>
          <pc:sldMk cId="2176393122" sldId="313"/>
        </pc:sldMkLst>
      </pc:sldChg>
      <pc:sldChg chg="del">
        <pc:chgData name="Matthew McFarling" userId="35c66072-28c0-4248-a3fa-8d822ee31472" providerId="ADAL" clId="{DD41C26C-964E-174C-A77B-30E6D9287D68}" dt="2024-03-20T20:28:30.217" v="1653" actId="2696"/>
        <pc:sldMkLst>
          <pc:docMk/>
          <pc:sldMk cId="957921190" sldId="314"/>
        </pc:sldMkLst>
      </pc:sldChg>
      <pc:sldChg chg="del">
        <pc:chgData name="Matthew McFarling" userId="35c66072-28c0-4248-a3fa-8d822ee31472" providerId="ADAL" clId="{DD41C26C-964E-174C-A77B-30E6D9287D68}" dt="2024-03-20T20:28:30.736" v="1654" actId="2696"/>
        <pc:sldMkLst>
          <pc:docMk/>
          <pc:sldMk cId="873331559" sldId="315"/>
        </pc:sldMkLst>
      </pc:sldChg>
      <pc:sldChg chg="del">
        <pc:chgData name="Matthew McFarling" userId="35c66072-28c0-4248-a3fa-8d822ee31472" providerId="ADAL" clId="{DD41C26C-964E-174C-A77B-30E6D9287D68}" dt="2024-03-20T20:28:31.384" v="1655" actId="2696"/>
        <pc:sldMkLst>
          <pc:docMk/>
          <pc:sldMk cId="3166417801" sldId="316"/>
        </pc:sldMkLst>
      </pc:sldChg>
      <pc:sldChg chg="del">
        <pc:chgData name="Matthew McFarling" userId="35c66072-28c0-4248-a3fa-8d822ee31472" providerId="ADAL" clId="{DD41C26C-964E-174C-A77B-30E6D9287D68}" dt="2024-03-20T20:28:32.904" v="1657" actId="2696"/>
        <pc:sldMkLst>
          <pc:docMk/>
          <pc:sldMk cId="3983052085" sldId="318"/>
        </pc:sldMkLst>
      </pc:sldChg>
      <pc:sldChg chg="del">
        <pc:chgData name="Matthew McFarling" userId="35c66072-28c0-4248-a3fa-8d822ee31472" providerId="ADAL" clId="{DD41C26C-964E-174C-A77B-30E6D9287D68}" dt="2024-03-20T20:28:33.640" v="1658" actId="2696"/>
        <pc:sldMkLst>
          <pc:docMk/>
          <pc:sldMk cId="1668879242" sldId="319"/>
        </pc:sldMkLst>
      </pc:sldChg>
      <pc:sldChg chg="del">
        <pc:chgData name="Matthew McFarling" userId="35c66072-28c0-4248-a3fa-8d822ee31472" providerId="ADAL" clId="{DD41C26C-964E-174C-A77B-30E6D9287D68}" dt="2024-03-20T20:28:34.372" v="1659" actId="2696"/>
        <pc:sldMkLst>
          <pc:docMk/>
          <pc:sldMk cId="3828344032" sldId="320"/>
        </pc:sldMkLst>
      </pc:sldChg>
      <pc:sldChg chg="del">
        <pc:chgData name="Matthew McFarling" userId="35c66072-28c0-4248-a3fa-8d822ee31472" providerId="ADAL" clId="{DD41C26C-964E-174C-A77B-30E6D9287D68}" dt="2024-03-20T20:28:35.005" v="1660" actId="2696"/>
        <pc:sldMkLst>
          <pc:docMk/>
          <pc:sldMk cId="136414439" sldId="321"/>
        </pc:sldMkLst>
      </pc:sldChg>
      <pc:sldChg chg="del">
        <pc:chgData name="Matthew McFarling" userId="35c66072-28c0-4248-a3fa-8d822ee31472" providerId="ADAL" clId="{DD41C26C-964E-174C-A77B-30E6D9287D68}" dt="2024-03-20T20:28:35.524" v="1661" actId="2696"/>
        <pc:sldMkLst>
          <pc:docMk/>
          <pc:sldMk cId="2345580411" sldId="322"/>
        </pc:sldMkLst>
      </pc:sldChg>
      <pc:sldChg chg="del">
        <pc:chgData name="Matthew McFarling" userId="35c66072-28c0-4248-a3fa-8d822ee31472" providerId="ADAL" clId="{DD41C26C-964E-174C-A77B-30E6D9287D68}" dt="2024-03-20T20:28:36.050" v="1662" actId="2696"/>
        <pc:sldMkLst>
          <pc:docMk/>
          <pc:sldMk cId="97188365" sldId="323"/>
        </pc:sldMkLst>
      </pc:sldChg>
      <pc:sldChg chg="del">
        <pc:chgData name="Matthew McFarling" userId="35c66072-28c0-4248-a3fa-8d822ee31472" providerId="ADAL" clId="{DD41C26C-964E-174C-A77B-30E6D9287D68}" dt="2024-03-20T20:28:38.772" v="1663" actId="2696"/>
        <pc:sldMkLst>
          <pc:docMk/>
          <pc:sldMk cId="858090352" sldId="324"/>
        </pc:sldMkLst>
      </pc:sldChg>
      <pc:sldChg chg="modSp add mod">
        <pc:chgData name="Matthew McFarling" userId="35c66072-28c0-4248-a3fa-8d822ee31472" providerId="ADAL" clId="{DD41C26C-964E-174C-A77B-30E6D9287D68}" dt="2024-03-20T19:58:58.823" v="457" actId="207"/>
        <pc:sldMkLst>
          <pc:docMk/>
          <pc:sldMk cId="731940227" sldId="325"/>
        </pc:sldMkLst>
        <pc:spChg chg="mod">
          <ac:chgData name="Matthew McFarling" userId="35c66072-28c0-4248-a3fa-8d822ee31472" providerId="ADAL" clId="{DD41C26C-964E-174C-A77B-30E6D9287D68}" dt="2024-03-20T19:58:11.506" v="440" actId="20577"/>
          <ac:spMkLst>
            <pc:docMk/>
            <pc:sldMk cId="731940227" sldId="325"/>
            <ac:spMk id="2" creationId="{93174777-C254-97E6-07F4-8CD9CB5190C5}"/>
          </ac:spMkLst>
        </pc:spChg>
        <pc:spChg chg="mod">
          <ac:chgData name="Matthew McFarling" userId="35c66072-28c0-4248-a3fa-8d822ee31472" providerId="ADAL" clId="{DD41C26C-964E-174C-A77B-30E6D9287D68}" dt="2024-03-20T19:58:58.823" v="457" actId="207"/>
          <ac:spMkLst>
            <pc:docMk/>
            <pc:sldMk cId="731940227" sldId="325"/>
            <ac:spMk id="3" creationId="{5745B2ED-F54B-A0F3-804D-E4D117F95348}"/>
          </ac:spMkLst>
        </pc:spChg>
      </pc:sldChg>
      <pc:sldChg chg="addSp delSp modSp add mod">
        <pc:chgData name="Matthew McFarling" userId="35c66072-28c0-4248-a3fa-8d822ee31472" providerId="ADAL" clId="{DD41C26C-964E-174C-A77B-30E6D9287D68}" dt="2024-03-20T19:59:58.739" v="484" actId="20577"/>
        <pc:sldMkLst>
          <pc:docMk/>
          <pc:sldMk cId="2514026200" sldId="326"/>
        </pc:sldMkLst>
        <pc:spChg chg="mod">
          <ac:chgData name="Matthew McFarling" userId="35c66072-28c0-4248-a3fa-8d822ee31472" providerId="ADAL" clId="{DD41C26C-964E-174C-A77B-30E6D9287D68}" dt="2024-03-20T19:59:58.739" v="484" actId="20577"/>
          <ac:spMkLst>
            <pc:docMk/>
            <pc:sldMk cId="2514026200" sldId="326"/>
            <ac:spMk id="2" creationId="{93174777-C254-97E6-07F4-8CD9CB5190C5}"/>
          </ac:spMkLst>
        </pc:spChg>
        <pc:spChg chg="mod">
          <ac:chgData name="Matthew McFarling" userId="35c66072-28c0-4248-a3fa-8d822ee31472" providerId="ADAL" clId="{DD41C26C-964E-174C-A77B-30E6D9287D68}" dt="2024-03-20T19:59:48.598" v="477" actId="207"/>
          <ac:spMkLst>
            <pc:docMk/>
            <pc:sldMk cId="2514026200" sldId="326"/>
            <ac:spMk id="3" creationId="{5745B2ED-F54B-A0F3-804D-E4D117F95348}"/>
          </ac:spMkLst>
        </pc:spChg>
        <pc:spChg chg="add del mod">
          <ac:chgData name="Matthew McFarling" userId="35c66072-28c0-4248-a3fa-8d822ee31472" providerId="ADAL" clId="{DD41C26C-964E-174C-A77B-30E6D9287D68}" dt="2024-03-20T19:59:42.981" v="476"/>
          <ac:spMkLst>
            <pc:docMk/>
            <pc:sldMk cId="2514026200" sldId="326"/>
            <ac:spMk id="4" creationId="{C804C09F-6C66-681E-71EE-EA9D0394FBDE}"/>
          </ac:spMkLst>
        </pc:spChg>
      </pc:sldChg>
      <pc:sldChg chg="add del">
        <pc:chgData name="Matthew McFarling" userId="35c66072-28c0-4248-a3fa-8d822ee31472" providerId="ADAL" clId="{DD41C26C-964E-174C-A77B-30E6D9287D68}" dt="2024-03-20T19:59:14.933" v="462"/>
        <pc:sldMkLst>
          <pc:docMk/>
          <pc:sldMk cId="176111453" sldId="327"/>
        </pc:sldMkLst>
      </pc:sldChg>
      <pc:sldChg chg="addSp modSp add mod setBg">
        <pc:chgData name="Matthew McFarling" userId="35c66072-28c0-4248-a3fa-8d822ee31472" providerId="ADAL" clId="{DD41C26C-964E-174C-A77B-30E6D9287D68}" dt="2024-03-20T20:04:03.707" v="655" actId="5793"/>
        <pc:sldMkLst>
          <pc:docMk/>
          <pc:sldMk cId="1333028346" sldId="327"/>
        </pc:sldMkLst>
        <pc:spChg chg="mod">
          <ac:chgData name="Matthew McFarling" userId="35c66072-28c0-4248-a3fa-8d822ee31472" providerId="ADAL" clId="{DD41C26C-964E-174C-A77B-30E6D9287D68}" dt="2024-03-20T20:03:34.433" v="635" actId="26606"/>
          <ac:spMkLst>
            <pc:docMk/>
            <pc:sldMk cId="1333028346" sldId="327"/>
            <ac:spMk id="2" creationId="{93174777-C254-97E6-07F4-8CD9CB5190C5}"/>
          </ac:spMkLst>
        </pc:spChg>
        <pc:spChg chg="mod">
          <ac:chgData name="Matthew McFarling" userId="35c66072-28c0-4248-a3fa-8d822ee31472" providerId="ADAL" clId="{DD41C26C-964E-174C-A77B-30E6D9287D68}" dt="2024-03-20T20:04:03.707" v="655" actId="5793"/>
          <ac:spMkLst>
            <pc:docMk/>
            <pc:sldMk cId="1333028346" sldId="327"/>
            <ac:spMk id="3" creationId="{5745B2ED-F54B-A0F3-804D-E4D117F95348}"/>
          </ac:spMkLst>
        </pc:spChg>
        <pc:spChg chg="add">
          <ac:chgData name="Matthew McFarling" userId="35c66072-28c0-4248-a3fa-8d822ee31472" providerId="ADAL" clId="{DD41C26C-964E-174C-A77B-30E6D9287D68}" dt="2024-03-20T20:03:34.433" v="635" actId="26606"/>
          <ac:spMkLst>
            <pc:docMk/>
            <pc:sldMk cId="1333028346" sldId="327"/>
            <ac:spMk id="10" creationId="{9F7D5CDA-D291-4307-BF55-1381FED29634}"/>
          </ac:spMkLst>
        </pc:spChg>
        <pc:picChg chg="add mod">
          <ac:chgData name="Matthew McFarling" userId="35c66072-28c0-4248-a3fa-8d822ee31472" providerId="ADAL" clId="{DD41C26C-964E-174C-A77B-30E6D9287D68}" dt="2024-03-20T20:03:34.433" v="635" actId="26606"/>
          <ac:picMkLst>
            <pc:docMk/>
            <pc:sldMk cId="1333028346" sldId="327"/>
            <ac:picMk id="5" creationId="{4E5C6259-8E8B-CA8F-1624-F938661E9372}"/>
          </ac:picMkLst>
        </pc:picChg>
      </pc:sldChg>
      <pc:sldChg chg="add del setBg">
        <pc:chgData name="Matthew McFarling" userId="35c66072-28c0-4248-a3fa-8d822ee31472" providerId="ADAL" clId="{DD41C26C-964E-174C-A77B-30E6D9287D68}" dt="2024-03-20T20:08:26.917" v="764" actId="2696"/>
        <pc:sldMkLst>
          <pc:docMk/>
          <pc:sldMk cId="2267817637" sldId="328"/>
        </pc:sldMkLst>
      </pc:sldChg>
      <pc:sldChg chg="modSp add mod">
        <pc:chgData name="Matthew McFarling" userId="35c66072-28c0-4248-a3fa-8d822ee31472" providerId="ADAL" clId="{DD41C26C-964E-174C-A77B-30E6D9287D68}" dt="2024-03-20T20:09:10.173" v="797" actId="20577"/>
        <pc:sldMkLst>
          <pc:docMk/>
          <pc:sldMk cId="2584061888" sldId="328"/>
        </pc:sldMkLst>
        <pc:spChg chg="mod">
          <ac:chgData name="Matthew McFarling" userId="35c66072-28c0-4248-a3fa-8d822ee31472" providerId="ADAL" clId="{DD41C26C-964E-174C-A77B-30E6D9287D68}" dt="2024-03-20T20:09:10.173" v="797" actId="20577"/>
          <ac:spMkLst>
            <pc:docMk/>
            <pc:sldMk cId="2584061888" sldId="328"/>
            <ac:spMk id="2" creationId="{9DDDA8F9-93DC-2557-CD40-3E855FFB3FEA}"/>
          </ac:spMkLst>
        </pc:spChg>
      </pc:sldChg>
      <pc:sldChg chg="modSp add mod">
        <pc:chgData name="Matthew McFarling" userId="35c66072-28c0-4248-a3fa-8d822ee31472" providerId="ADAL" clId="{DD41C26C-964E-174C-A77B-30E6D9287D68}" dt="2024-03-20T20:10:06.484" v="819" actId="403"/>
        <pc:sldMkLst>
          <pc:docMk/>
          <pc:sldMk cId="1022828639" sldId="329"/>
        </pc:sldMkLst>
        <pc:spChg chg="mod">
          <ac:chgData name="Matthew McFarling" userId="35c66072-28c0-4248-a3fa-8d822ee31472" providerId="ADAL" clId="{DD41C26C-964E-174C-A77B-30E6D9287D68}" dt="2024-03-20T20:10:06.484" v="819" actId="403"/>
          <ac:spMkLst>
            <pc:docMk/>
            <pc:sldMk cId="1022828639" sldId="329"/>
            <ac:spMk id="3" creationId="{B287EBEE-90C1-A870-6DF4-BF58DE3E6A4C}"/>
          </ac:spMkLst>
        </pc:spChg>
      </pc:sldChg>
      <pc:sldChg chg="modSp add mod ord">
        <pc:chgData name="Matthew McFarling" userId="35c66072-28c0-4248-a3fa-8d822ee31472" providerId="ADAL" clId="{DD41C26C-964E-174C-A77B-30E6D9287D68}" dt="2024-03-20T20:10:46.554" v="849" actId="1076"/>
        <pc:sldMkLst>
          <pc:docMk/>
          <pc:sldMk cId="2735589525" sldId="330"/>
        </pc:sldMkLst>
        <pc:spChg chg="mod">
          <ac:chgData name="Matthew McFarling" userId="35c66072-28c0-4248-a3fa-8d822ee31472" providerId="ADAL" clId="{DD41C26C-964E-174C-A77B-30E6D9287D68}" dt="2024-03-20T20:10:46.554" v="849" actId="1076"/>
          <ac:spMkLst>
            <pc:docMk/>
            <pc:sldMk cId="2735589525" sldId="330"/>
            <ac:spMk id="2" creationId="{9DDDA8F9-93DC-2557-CD40-3E855FFB3FEA}"/>
          </ac:spMkLst>
        </pc:spChg>
      </pc:sldChg>
      <pc:sldChg chg="modSp add mod ord">
        <pc:chgData name="Matthew McFarling" userId="35c66072-28c0-4248-a3fa-8d822ee31472" providerId="ADAL" clId="{DD41C26C-964E-174C-A77B-30E6D9287D68}" dt="2024-03-20T20:17:57.864" v="1006" actId="113"/>
        <pc:sldMkLst>
          <pc:docMk/>
          <pc:sldMk cId="3907298347" sldId="331"/>
        </pc:sldMkLst>
        <pc:spChg chg="mod">
          <ac:chgData name="Matthew McFarling" userId="35c66072-28c0-4248-a3fa-8d822ee31472" providerId="ADAL" clId="{DD41C26C-964E-174C-A77B-30E6D9287D68}" dt="2024-03-20T20:17:57.864" v="1006" actId="113"/>
          <ac:spMkLst>
            <pc:docMk/>
            <pc:sldMk cId="3907298347" sldId="331"/>
            <ac:spMk id="3" creationId="{B287EBEE-90C1-A870-6DF4-BF58DE3E6A4C}"/>
          </ac:spMkLst>
        </pc:spChg>
      </pc:sldChg>
      <pc:sldChg chg="add del setBg">
        <pc:chgData name="Matthew McFarling" userId="35c66072-28c0-4248-a3fa-8d822ee31472" providerId="ADAL" clId="{DD41C26C-964E-174C-A77B-30E6D9287D68}" dt="2024-03-20T20:13:24.161" v="898"/>
        <pc:sldMkLst>
          <pc:docMk/>
          <pc:sldMk cId="2526802923" sldId="332"/>
        </pc:sldMkLst>
      </pc:sldChg>
      <pc:sldChg chg="modSp add mod ord">
        <pc:chgData name="Matthew McFarling" userId="35c66072-28c0-4248-a3fa-8d822ee31472" providerId="ADAL" clId="{DD41C26C-964E-174C-A77B-30E6D9287D68}" dt="2024-03-20T20:13:38.383" v="921" actId="20577"/>
        <pc:sldMkLst>
          <pc:docMk/>
          <pc:sldMk cId="2650865825" sldId="332"/>
        </pc:sldMkLst>
        <pc:spChg chg="mod">
          <ac:chgData name="Matthew McFarling" userId="35c66072-28c0-4248-a3fa-8d822ee31472" providerId="ADAL" clId="{DD41C26C-964E-174C-A77B-30E6D9287D68}" dt="2024-03-20T20:13:38.383" v="921" actId="20577"/>
          <ac:spMkLst>
            <pc:docMk/>
            <pc:sldMk cId="2650865825" sldId="332"/>
            <ac:spMk id="2" creationId="{9DDDA8F9-93DC-2557-CD40-3E855FFB3FEA}"/>
          </ac:spMkLst>
        </pc:spChg>
      </pc:sldChg>
      <pc:sldChg chg="modSp add mod ord">
        <pc:chgData name="Matthew McFarling" userId="35c66072-28c0-4248-a3fa-8d822ee31472" providerId="ADAL" clId="{DD41C26C-964E-174C-A77B-30E6D9287D68}" dt="2024-03-20T20:17:42.656" v="1003" actId="207"/>
        <pc:sldMkLst>
          <pc:docMk/>
          <pc:sldMk cId="3385036323" sldId="333"/>
        </pc:sldMkLst>
        <pc:spChg chg="mod">
          <ac:chgData name="Matthew McFarling" userId="35c66072-28c0-4248-a3fa-8d822ee31472" providerId="ADAL" clId="{DD41C26C-964E-174C-A77B-30E6D9287D68}" dt="2024-03-20T20:17:42.656" v="1003" actId="207"/>
          <ac:spMkLst>
            <pc:docMk/>
            <pc:sldMk cId="3385036323" sldId="333"/>
            <ac:spMk id="3" creationId="{B287EBEE-90C1-A870-6DF4-BF58DE3E6A4C}"/>
          </ac:spMkLst>
        </pc:spChg>
      </pc:sldChg>
      <pc:sldChg chg="modSp add mod ord">
        <pc:chgData name="Matthew McFarling" userId="35c66072-28c0-4248-a3fa-8d822ee31472" providerId="ADAL" clId="{DD41C26C-964E-174C-A77B-30E6D9287D68}" dt="2024-03-20T20:15:26.303" v="963" actId="1076"/>
        <pc:sldMkLst>
          <pc:docMk/>
          <pc:sldMk cId="3698568497" sldId="334"/>
        </pc:sldMkLst>
        <pc:spChg chg="mod">
          <ac:chgData name="Matthew McFarling" userId="35c66072-28c0-4248-a3fa-8d822ee31472" providerId="ADAL" clId="{DD41C26C-964E-174C-A77B-30E6D9287D68}" dt="2024-03-20T20:15:26.303" v="963" actId="1076"/>
          <ac:spMkLst>
            <pc:docMk/>
            <pc:sldMk cId="3698568497" sldId="334"/>
            <ac:spMk id="2" creationId="{9DDDA8F9-93DC-2557-CD40-3E855FFB3FEA}"/>
          </ac:spMkLst>
        </pc:spChg>
      </pc:sldChg>
      <pc:sldChg chg="modSp add mod">
        <pc:chgData name="Matthew McFarling" userId="35c66072-28c0-4248-a3fa-8d822ee31472" providerId="ADAL" clId="{DD41C26C-964E-174C-A77B-30E6D9287D68}" dt="2024-03-20T20:18:29.840" v="1013" actId="207"/>
        <pc:sldMkLst>
          <pc:docMk/>
          <pc:sldMk cId="3497032863" sldId="335"/>
        </pc:sldMkLst>
        <pc:spChg chg="mod">
          <ac:chgData name="Matthew McFarling" userId="35c66072-28c0-4248-a3fa-8d822ee31472" providerId="ADAL" clId="{DD41C26C-964E-174C-A77B-30E6D9287D68}" dt="2024-03-20T20:18:29.840" v="1013" actId="207"/>
          <ac:spMkLst>
            <pc:docMk/>
            <pc:sldMk cId="3497032863" sldId="335"/>
            <ac:spMk id="3" creationId="{B287EBEE-90C1-A870-6DF4-BF58DE3E6A4C}"/>
          </ac:spMkLst>
        </pc:spChg>
      </pc:sldChg>
      <pc:sldChg chg="modSp add mod">
        <pc:chgData name="Matthew McFarling" userId="35c66072-28c0-4248-a3fa-8d822ee31472" providerId="ADAL" clId="{DD41C26C-964E-174C-A77B-30E6D9287D68}" dt="2024-03-20T20:29:13.796" v="1664" actId="113"/>
        <pc:sldMkLst>
          <pc:docMk/>
          <pc:sldMk cId="2857687902" sldId="336"/>
        </pc:sldMkLst>
        <pc:spChg chg="mod">
          <ac:chgData name="Matthew McFarling" userId="35c66072-28c0-4248-a3fa-8d822ee31472" providerId="ADAL" clId="{DD41C26C-964E-174C-A77B-30E6D9287D68}" dt="2024-03-20T20:29:13.796" v="1664" actId="113"/>
          <ac:spMkLst>
            <pc:docMk/>
            <pc:sldMk cId="2857687902" sldId="336"/>
            <ac:spMk id="3" creationId="{B287EBEE-90C1-A870-6DF4-BF58DE3E6A4C}"/>
          </ac:spMkLst>
        </pc:spChg>
      </pc:sldChg>
      <pc:sldChg chg="modSp add mod ord">
        <pc:chgData name="Matthew McFarling" userId="35c66072-28c0-4248-a3fa-8d822ee31472" providerId="ADAL" clId="{DD41C26C-964E-174C-A77B-30E6D9287D68}" dt="2024-03-20T20:19:07.246" v="1030" actId="20577"/>
        <pc:sldMkLst>
          <pc:docMk/>
          <pc:sldMk cId="2605281926" sldId="337"/>
        </pc:sldMkLst>
        <pc:spChg chg="mod">
          <ac:chgData name="Matthew McFarling" userId="35c66072-28c0-4248-a3fa-8d822ee31472" providerId="ADAL" clId="{DD41C26C-964E-174C-A77B-30E6D9287D68}" dt="2024-03-20T20:19:07.246" v="1030" actId="20577"/>
          <ac:spMkLst>
            <pc:docMk/>
            <pc:sldMk cId="2605281926" sldId="337"/>
            <ac:spMk id="2" creationId="{9DDDA8F9-93DC-2557-CD40-3E855FFB3FEA}"/>
          </ac:spMkLst>
        </pc:spChg>
      </pc:sldChg>
      <pc:sldChg chg="add del setBg">
        <pc:chgData name="Matthew McFarling" userId="35c66072-28c0-4248-a3fa-8d822ee31472" providerId="ADAL" clId="{DD41C26C-964E-174C-A77B-30E6D9287D68}" dt="2024-03-20T20:18:57.613" v="1017"/>
        <pc:sldMkLst>
          <pc:docMk/>
          <pc:sldMk cId="2951037683" sldId="337"/>
        </pc:sldMkLst>
      </pc:sldChg>
      <pc:sldChg chg="modSp add mod">
        <pc:chgData name="Matthew McFarling" userId="35c66072-28c0-4248-a3fa-8d822ee31472" providerId="ADAL" clId="{DD41C26C-964E-174C-A77B-30E6D9287D68}" dt="2024-03-20T20:20:51.658" v="1068" actId="207"/>
        <pc:sldMkLst>
          <pc:docMk/>
          <pc:sldMk cId="9092952" sldId="338"/>
        </pc:sldMkLst>
        <pc:spChg chg="mod">
          <ac:chgData name="Matthew McFarling" userId="35c66072-28c0-4248-a3fa-8d822ee31472" providerId="ADAL" clId="{DD41C26C-964E-174C-A77B-30E6D9287D68}" dt="2024-03-20T20:20:51.658" v="1068" actId="207"/>
          <ac:spMkLst>
            <pc:docMk/>
            <pc:sldMk cId="9092952" sldId="338"/>
            <ac:spMk id="3" creationId="{B287EBEE-90C1-A870-6DF4-BF58DE3E6A4C}"/>
          </ac:spMkLst>
        </pc:spChg>
      </pc:sldChg>
      <pc:sldChg chg="modSp add mod">
        <pc:chgData name="Matthew McFarling" userId="35c66072-28c0-4248-a3fa-8d822ee31472" providerId="ADAL" clId="{DD41C26C-964E-174C-A77B-30E6D9287D68}" dt="2024-03-20T20:21:01.813" v="1070" actId="207"/>
        <pc:sldMkLst>
          <pc:docMk/>
          <pc:sldMk cId="3767113330" sldId="339"/>
        </pc:sldMkLst>
        <pc:spChg chg="mod">
          <ac:chgData name="Matthew McFarling" userId="35c66072-28c0-4248-a3fa-8d822ee31472" providerId="ADAL" clId="{DD41C26C-964E-174C-A77B-30E6D9287D68}" dt="2024-03-20T20:21:01.813" v="1070" actId="207"/>
          <ac:spMkLst>
            <pc:docMk/>
            <pc:sldMk cId="3767113330" sldId="339"/>
            <ac:spMk id="3" creationId="{B287EBEE-90C1-A870-6DF4-BF58DE3E6A4C}"/>
          </ac:spMkLst>
        </pc:spChg>
      </pc:sldChg>
      <pc:sldChg chg="add del setBg">
        <pc:chgData name="Matthew McFarling" userId="35c66072-28c0-4248-a3fa-8d822ee31472" providerId="ADAL" clId="{DD41C26C-964E-174C-A77B-30E6D9287D68}" dt="2024-03-20T20:21:52.894" v="1132"/>
        <pc:sldMkLst>
          <pc:docMk/>
          <pc:sldMk cId="426871173" sldId="340"/>
        </pc:sldMkLst>
      </pc:sldChg>
      <pc:sldChg chg="modSp add mod ord">
        <pc:chgData name="Matthew McFarling" userId="35c66072-28c0-4248-a3fa-8d822ee31472" providerId="ADAL" clId="{DD41C26C-964E-174C-A77B-30E6D9287D68}" dt="2024-03-20T20:22:12.742" v="1198" actId="1076"/>
        <pc:sldMkLst>
          <pc:docMk/>
          <pc:sldMk cId="2160600394" sldId="340"/>
        </pc:sldMkLst>
        <pc:spChg chg="mod">
          <ac:chgData name="Matthew McFarling" userId="35c66072-28c0-4248-a3fa-8d822ee31472" providerId="ADAL" clId="{DD41C26C-964E-174C-A77B-30E6D9287D68}" dt="2024-03-20T20:22:12.742" v="1198" actId="1076"/>
          <ac:spMkLst>
            <pc:docMk/>
            <pc:sldMk cId="2160600394" sldId="340"/>
            <ac:spMk id="2" creationId="{9DDDA8F9-93DC-2557-CD40-3E855FFB3FEA}"/>
          </ac:spMkLst>
        </pc:spChg>
      </pc:sldChg>
      <pc:sldChg chg="modSp add mod">
        <pc:chgData name="Matthew McFarling" userId="35c66072-28c0-4248-a3fa-8d822ee31472" providerId="ADAL" clId="{DD41C26C-964E-174C-A77B-30E6D9287D68}" dt="2024-03-20T20:23:53.183" v="1459" actId="27636"/>
        <pc:sldMkLst>
          <pc:docMk/>
          <pc:sldMk cId="2978253163" sldId="341"/>
        </pc:sldMkLst>
        <pc:spChg chg="mod">
          <ac:chgData name="Matthew McFarling" userId="35c66072-28c0-4248-a3fa-8d822ee31472" providerId="ADAL" clId="{DD41C26C-964E-174C-A77B-30E6D9287D68}" dt="2024-03-20T20:23:53.183" v="1459" actId="27636"/>
          <ac:spMkLst>
            <pc:docMk/>
            <pc:sldMk cId="2978253163" sldId="341"/>
            <ac:spMk id="2" creationId="{1F5051CD-0F70-DDBF-91A4-54CAA8080B93}"/>
          </ac:spMkLst>
        </pc:spChg>
      </pc:sldChg>
      <pc:sldChg chg="modSp add mod">
        <pc:chgData name="Matthew McFarling" userId="35c66072-28c0-4248-a3fa-8d822ee31472" providerId="ADAL" clId="{DD41C26C-964E-174C-A77B-30E6D9287D68}" dt="2024-03-20T20:24:34.742" v="1485" actId="20577"/>
        <pc:sldMkLst>
          <pc:docMk/>
          <pc:sldMk cId="2844572554" sldId="342"/>
        </pc:sldMkLst>
        <pc:spChg chg="mod">
          <ac:chgData name="Matthew McFarling" userId="35c66072-28c0-4248-a3fa-8d822ee31472" providerId="ADAL" clId="{DD41C26C-964E-174C-A77B-30E6D9287D68}" dt="2024-03-20T20:24:34.742" v="1485" actId="20577"/>
          <ac:spMkLst>
            <pc:docMk/>
            <pc:sldMk cId="2844572554" sldId="342"/>
            <ac:spMk id="3" creationId="{B287EBEE-90C1-A870-6DF4-BF58DE3E6A4C}"/>
          </ac:spMkLst>
        </pc:spChg>
      </pc:sldChg>
      <pc:sldChg chg="modSp add mod">
        <pc:chgData name="Matthew McFarling" userId="35c66072-28c0-4248-a3fa-8d822ee31472" providerId="ADAL" clId="{DD41C26C-964E-174C-A77B-30E6D9287D68}" dt="2024-03-20T20:26:39.566" v="1615" actId="5793"/>
        <pc:sldMkLst>
          <pc:docMk/>
          <pc:sldMk cId="389584042" sldId="343"/>
        </pc:sldMkLst>
        <pc:spChg chg="mod">
          <ac:chgData name="Matthew McFarling" userId="35c66072-28c0-4248-a3fa-8d822ee31472" providerId="ADAL" clId="{DD41C26C-964E-174C-A77B-30E6D9287D68}" dt="2024-03-20T20:26:39.566" v="1615" actId="5793"/>
          <ac:spMkLst>
            <pc:docMk/>
            <pc:sldMk cId="389584042" sldId="343"/>
            <ac:spMk id="3" creationId="{B287EBEE-90C1-A870-6DF4-BF58DE3E6A4C}"/>
          </ac:spMkLst>
        </pc:spChg>
      </pc:sldChg>
      <pc:sldChg chg="modSp add mod">
        <pc:chgData name="Matthew McFarling" userId="35c66072-28c0-4248-a3fa-8d822ee31472" providerId="ADAL" clId="{DD41C26C-964E-174C-A77B-30E6D9287D68}" dt="2024-03-20T20:26:25.028" v="1608" actId="20577"/>
        <pc:sldMkLst>
          <pc:docMk/>
          <pc:sldMk cId="3456469994" sldId="344"/>
        </pc:sldMkLst>
        <pc:spChg chg="mod">
          <ac:chgData name="Matthew McFarling" userId="35c66072-28c0-4248-a3fa-8d822ee31472" providerId="ADAL" clId="{DD41C26C-964E-174C-A77B-30E6D9287D68}" dt="2024-03-20T20:26:25.028" v="1608" actId="20577"/>
          <ac:spMkLst>
            <pc:docMk/>
            <pc:sldMk cId="3456469994" sldId="344"/>
            <ac:spMk id="2" creationId="{1F5051CD-0F70-DDBF-91A4-54CAA8080B93}"/>
          </ac:spMkLst>
        </pc:spChg>
      </pc:sldChg>
      <pc:sldChg chg="modSp add mod ord">
        <pc:chgData name="Matthew McFarling" userId="35c66072-28c0-4248-a3fa-8d822ee31472" providerId="ADAL" clId="{DD41C26C-964E-174C-A77B-30E6D9287D68}" dt="2024-03-20T20:27:48.753" v="1633" actId="113"/>
        <pc:sldMkLst>
          <pc:docMk/>
          <pc:sldMk cId="2378658436" sldId="345"/>
        </pc:sldMkLst>
        <pc:spChg chg="mod">
          <ac:chgData name="Matthew McFarling" userId="35c66072-28c0-4248-a3fa-8d822ee31472" providerId="ADAL" clId="{DD41C26C-964E-174C-A77B-30E6D9287D68}" dt="2024-03-20T20:27:48.753" v="1633" actId="113"/>
          <ac:spMkLst>
            <pc:docMk/>
            <pc:sldMk cId="2378658436" sldId="345"/>
            <ac:spMk id="3" creationId="{B287EBEE-90C1-A870-6DF4-BF58DE3E6A4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2524-0A79-0D45-B9E4-46BA751484EB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551C-D9F7-EE42-AD96-1810C918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2524-0A79-0D45-B9E4-46BA751484EB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551C-D9F7-EE42-AD96-1810C918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5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2524-0A79-0D45-B9E4-46BA751484EB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551C-D9F7-EE42-AD96-1810C918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1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2524-0A79-0D45-B9E4-46BA751484EB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551C-D9F7-EE42-AD96-1810C918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2524-0A79-0D45-B9E4-46BA751484EB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551C-D9F7-EE42-AD96-1810C918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2524-0A79-0D45-B9E4-46BA751484EB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551C-D9F7-EE42-AD96-1810C918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97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2524-0A79-0D45-B9E4-46BA751484EB}" type="datetimeFigureOut">
              <a:rPr lang="en-US" smtClean="0"/>
              <a:t>3/20/24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551C-D9F7-EE42-AD96-1810C918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1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2524-0A79-0D45-B9E4-46BA751484EB}" type="datetimeFigureOut">
              <a:rPr lang="en-US" smtClean="0"/>
              <a:t>3/20/24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551C-D9F7-EE42-AD96-1810C918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7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2524-0A79-0D45-B9E4-46BA751484EB}" type="datetimeFigureOut">
              <a:rPr lang="en-US" smtClean="0"/>
              <a:t>3/20/24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551C-D9F7-EE42-AD96-1810C918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2524-0A79-0D45-B9E4-46BA751484EB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551C-D9F7-EE42-AD96-1810C918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2524-0A79-0D45-B9E4-46BA751484EB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551C-D9F7-EE42-AD96-1810C918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3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B2524-0A79-0D45-B9E4-46BA751484EB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4551C-D9F7-EE42-AD96-1810C918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7BBD7-9996-B987-AC79-56310CAEB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1730461"/>
            <a:ext cx="11416937" cy="2387600"/>
          </a:xfrm>
        </p:spPr>
        <p:txBody>
          <a:bodyPr>
            <a:normAutofit/>
          </a:bodyPr>
          <a:lstStyle/>
          <a:p>
            <a:r>
              <a:rPr lang="en-US" sz="12500" dirty="0"/>
              <a:t>Equipping Night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73F375-4E84-B8DB-6DB3-E15B3E957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06943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dirty="0"/>
              <a:t>March 20, 2024</a:t>
            </a:r>
          </a:p>
        </p:txBody>
      </p:sp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6343CD3B-D404-1EC7-941B-4168866E1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353" y="330115"/>
            <a:ext cx="3532230" cy="117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591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174777-C254-97E6-07F4-8CD9CB51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0" y="762001"/>
            <a:ext cx="5334197" cy="1708242"/>
          </a:xfrm>
        </p:spPr>
        <p:txBody>
          <a:bodyPr anchor="ctr">
            <a:normAutofit/>
          </a:bodyPr>
          <a:lstStyle/>
          <a:p>
            <a:r>
              <a:rPr lang="en-US" sz="3700" b="1"/>
              <a:t>2 Pitfalls to how Christians might think of Jesus’ emotions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5B2ED-F54B-A0F3-804D-E4D117F95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0" y="2470244"/>
            <a:ext cx="5334197" cy="3769835"/>
          </a:xfrm>
        </p:spPr>
        <p:txBody>
          <a:bodyPr anchor="ctr">
            <a:normAutofit/>
          </a:bodyPr>
          <a:lstStyle/>
          <a:p>
            <a:pPr marL="6858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”stoic” Jesus</a:t>
            </a:r>
          </a:p>
          <a:p>
            <a:pPr marL="0" indent="0">
              <a:buNone/>
            </a:pPr>
            <a:endParaRPr lang="en-US" sz="20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kern="100" dirty="0">
                <a:effectLst/>
                <a:cs typeface="Times New Roman" panose="02020603050405020304" pitchFamily="18" charset="0"/>
              </a:rPr>
              <a:t>2. A “hyper-emotional” Jesus</a:t>
            </a:r>
            <a:endParaRPr lang="en-US" sz="3600" dirty="0">
              <a:effectLst/>
            </a:endParaRP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Picture 4" descr="A mosaic of a person holding a book&#10;&#10;Description automatically generated">
            <a:extLst>
              <a:ext uri="{FF2B5EF4-FFF2-40B4-BE49-F238E27FC236}">
                <a16:creationId xmlns:a16="http://schemas.microsoft.com/office/drawing/2014/main" id="{4E5C6259-8E8B-CA8F-1624-F938661E93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534" r="26783" b="-1"/>
          <a:stretch/>
        </p:blipFill>
        <p:spPr>
          <a:xfrm>
            <a:off x="6857797" y="-10886"/>
            <a:ext cx="5334204" cy="6868886"/>
          </a:xfrm>
          <a:prstGeom prst="rect">
            <a:avLst/>
          </a:prstGeom>
          <a:effectLst>
            <a:outerShdw blurRad="127000" dist="50800" dir="10800000" sx="99000" sy="99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3028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8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DA8F9-93DC-2557-CD40-3E855FFB3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049" y="2061882"/>
            <a:ext cx="11329851" cy="1816835"/>
          </a:xfrm>
        </p:spPr>
        <p:txBody>
          <a:bodyPr>
            <a:normAutofit/>
          </a:bodyPr>
          <a:lstStyle/>
          <a:p>
            <a:r>
              <a:rPr lang="en-US" sz="11500" b="1" dirty="0">
                <a:solidFill>
                  <a:schemeClr val="bg1"/>
                </a:solidFill>
              </a:rPr>
              <a:t>Group Study</a:t>
            </a:r>
          </a:p>
        </p:txBody>
      </p:sp>
    </p:spTree>
    <p:extLst>
      <p:ext uri="{BB962C8B-B14F-4D97-AF65-F5344CB8AC3E}">
        <p14:creationId xmlns:p14="http://schemas.microsoft.com/office/powerpoint/2010/main" val="771506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8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DA8F9-93DC-2557-CD40-3E855FFB3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049" y="2061882"/>
            <a:ext cx="11329851" cy="1816835"/>
          </a:xfrm>
        </p:spPr>
        <p:txBody>
          <a:bodyPr>
            <a:normAutofit fontScale="90000"/>
          </a:bodyPr>
          <a:lstStyle/>
          <a:p>
            <a:r>
              <a:rPr lang="en-US" sz="11500" b="1" dirty="0">
                <a:solidFill>
                  <a:schemeClr val="bg1"/>
                </a:solidFill>
              </a:rPr>
              <a:t>Group 1  </a:t>
            </a:r>
            <a:br>
              <a:rPr lang="en-US" sz="11500" b="1" dirty="0">
                <a:solidFill>
                  <a:schemeClr val="bg1"/>
                </a:solidFill>
              </a:rPr>
            </a:br>
            <a:r>
              <a:rPr lang="en-US" sz="11500" b="1" dirty="0">
                <a:solidFill>
                  <a:schemeClr val="bg1"/>
                </a:solidFill>
              </a:rPr>
              <a:t>The Joy of Jesus</a:t>
            </a:r>
          </a:p>
        </p:txBody>
      </p:sp>
    </p:spTree>
    <p:extLst>
      <p:ext uri="{BB962C8B-B14F-4D97-AF65-F5344CB8AC3E}">
        <p14:creationId xmlns:p14="http://schemas.microsoft.com/office/powerpoint/2010/main" val="2584061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80C942-29A8-1792-0817-FD04B38D84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7EBEE-90C1-A870-6DF4-BF58DE3E6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9953"/>
            <a:ext cx="10515600" cy="56570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>
                <a:effectLst/>
              </a:rPr>
              <a:t>John 15:11</a:t>
            </a:r>
            <a:endParaRPr lang="en-US" sz="4000" b="1" dirty="0"/>
          </a:p>
          <a:p>
            <a:pPr marL="0" indent="0">
              <a:buNone/>
            </a:pPr>
            <a:r>
              <a:rPr lang="en-US" sz="4000" dirty="0">
                <a:effectLst/>
              </a:rPr>
              <a:t>These things I have spoken to you, that my </a:t>
            </a:r>
            <a:r>
              <a:rPr lang="en-US" sz="4000" b="1" dirty="0">
                <a:solidFill>
                  <a:srgbClr val="668E8D"/>
                </a:solidFill>
                <a:effectLst/>
              </a:rPr>
              <a:t>joy</a:t>
            </a:r>
            <a:r>
              <a:rPr lang="en-US" sz="4000" dirty="0">
                <a:effectLst/>
              </a:rPr>
              <a:t> may be in you, and that your </a:t>
            </a:r>
            <a:r>
              <a:rPr lang="en-US" sz="4000" b="1" dirty="0">
                <a:solidFill>
                  <a:srgbClr val="668E8D"/>
                </a:solidFill>
                <a:effectLst/>
              </a:rPr>
              <a:t>joy</a:t>
            </a:r>
            <a:r>
              <a:rPr lang="en-US" sz="4000" dirty="0">
                <a:effectLst/>
              </a:rPr>
              <a:t> may be full.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b="1" dirty="0">
                <a:effectLst/>
              </a:rPr>
              <a:t>Hebrews 12:2</a:t>
            </a:r>
            <a:endParaRPr lang="en-US" sz="4000" b="1" dirty="0"/>
          </a:p>
          <a:p>
            <a:pPr marL="0" indent="0">
              <a:buNone/>
            </a:pPr>
            <a:r>
              <a:rPr lang="en-US" sz="4000" dirty="0">
                <a:effectLst/>
              </a:rPr>
              <a:t>looking to Jesus, the founder and perfecter of our faith, who for the </a:t>
            </a:r>
            <a:r>
              <a:rPr lang="en-US" sz="4000" b="1" dirty="0">
                <a:solidFill>
                  <a:srgbClr val="668E8D"/>
                </a:solidFill>
                <a:effectLst/>
              </a:rPr>
              <a:t>joy</a:t>
            </a:r>
            <a:r>
              <a:rPr lang="en-US" sz="4000" dirty="0">
                <a:effectLst/>
              </a:rPr>
              <a:t> that was set before him endured the cross, despising the shame, and is seated at the right hand of the throne of God.</a:t>
            </a:r>
          </a:p>
          <a:p>
            <a:pPr marL="0" indent="0">
              <a:buNone/>
            </a:pPr>
            <a:endParaRPr lang="en-US" sz="4000" dirty="0">
              <a:effectLst/>
            </a:endParaRP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69591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80C942-29A8-1792-0817-FD04B38D84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7EBEE-90C1-A870-6DF4-BF58DE3E6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9953"/>
            <a:ext cx="10515600" cy="5657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effectLst/>
              </a:rPr>
              <a:t>Matthew 11:18–19</a:t>
            </a:r>
          </a:p>
          <a:p>
            <a:pPr marL="0" indent="0">
              <a:buNone/>
            </a:pPr>
            <a:r>
              <a:rPr lang="en-US" sz="4400" baseline="30000" dirty="0">
                <a:effectLst/>
              </a:rPr>
              <a:t>18</a:t>
            </a:r>
            <a:r>
              <a:rPr lang="en-US" sz="4400" dirty="0">
                <a:effectLst/>
              </a:rPr>
              <a:t>For John came neither eating nor drinking, and they say, ‘He has a demon.’ </a:t>
            </a:r>
          </a:p>
          <a:p>
            <a:pPr marL="0" indent="0">
              <a:buNone/>
            </a:pPr>
            <a:r>
              <a:rPr lang="en-US" sz="4400" baseline="30000" dirty="0">
                <a:effectLst/>
              </a:rPr>
              <a:t>19</a:t>
            </a:r>
            <a:r>
              <a:rPr lang="en-US" sz="4400" dirty="0">
                <a:effectLst/>
              </a:rPr>
              <a:t>The Son of Man came eating and drinking, and they say, ‘Look at him! A glutton and a drunkard, a friend of tax collectors and sinners!’ Yet wisdom is justified by her deeds.”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>
              <a:effectLst/>
            </a:endParaRP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22828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8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DA8F9-93DC-2557-CD40-3E855FFB3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074" y="3594846"/>
            <a:ext cx="11329851" cy="1816835"/>
          </a:xfrm>
        </p:spPr>
        <p:txBody>
          <a:bodyPr>
            <a:normAutofit fontScale="90000"/>
          </a:bodyPr>
          <a:lstStyle/>
          <a:p>
            <a:r>
              <a:rPr lang="en-US" sz="11500" b="1" dirty="0">
                <a:solidFill>
                  <a:schemeClr val="bg1"/>
                </a:solidFill>
              </a:rPr>
              <a:t>Group 2  </a:t>
            </a:r>
            <a:br>
              <a:rPr lang="en-US" sz="11500" b="1" dirty="0">
                <a:solidFill>
                  <a:schemeClr val="bg1"/>
                </a:solidFill>
              </a:rPr>
            </a:br>
            <a:r>
              <a:rPr lang="en-US" sz="11500" b="1" dirty="0">
                <a:solidFill>
                  <a:schemeClr val="bg1"/>
                </a:solidFill>
              </a:rPr>
              <a:t>The Compassion of Jesus</a:t>
            </a:r>
          </a:p>
        </p:txBody>
      </p:sp>
    </p:spTree>
    <p:extLst>
      <p:ext uri="{BB962C8B-B14F-4D97-AF65-F5344CB8AC3E}">
        <p14:creationId xmlns:p14="http://schemas.microsoft.com/office/powerpoint/2010/main" val="2735589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80C942-29A8-1792-0817-FD04B38D84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7EBEE-90C1-A870-6DF4-BF58DE3E6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2729"/>
            <a:ext cx="10515600" cy="6293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effectLst/>
              </a:rPr>
              <a:t>Matthew 9:36</a:t>
            </a:r>
          </a:p>
          <a:p>
            <a:pPr marL="0" indent="0">
              <a:buNone/>
            </a:pPr>
            <a:r>
              <a:rPr lang="en-US" sz="3600" baseline="30000" dirty="0">
                <a:effectLst/>
              </a:rPr>
              <a:t>36</a:t>
            </a:r>
            <a:r>
              <a:rPr lang="en-US" sz="3600" dirty="0">
                <a:effectLst/>
              </a:rPr>
              <a:t>When he saw the crowds, he had </a:t>
            </a:r>
            <a:r>
              <a:rPr lang="en-US" sz="3600" b="1" dirty="0">
                <a:solidFill>
                  <a:srgbClr val="668E8D"/>
                </a:solidFill>
                <a:effectLst/>
              </a:rPr>
              <a:t>compassion</a:t>
            </a:r>
            <a:r>
              <a:rPr lang="en-US" sz="3600" dirty="0">
                <a:effectLst/>
              </a:rPr>
              <a:t> for them, because they were harassed and helpless, like sheep without a shepherd.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3600" b="1" dirty="0">
                <a:effectLst/>
              </a:rPr>
              <a:t>Matthew 23:37</a:t>
            </a:r>
          </a:p>
          <a:p>
            <a:pPr marL="0" indent="0">
              <a:buNone/>
            </a:pPr>
            <a:r>
              <a:rPr lang="en-US" sz="3600" baseline="30000" dirty="0">
                <a:effectLst/>
              </a:rPr>
              <a:t>37</a:t>
            </a:r>
            <a:r>
              <a:rPr lang="en-US" sz="3600" dirty="0">
                <a:effectLst/>
              </a:rPr>
              <a:t>“O Jerusalem, Jerusalem, the city that kills the prophets and stones those who are sent to it! </a:t>
            </a:r>
            <a:r>
              <a:rPr lang="en-US" sz="3600" b="1" dirty="0">
                <a:solidFill>
                  <a:srgbClr val="668E8D"/>
                </a:solidFill>
                <a:effectLst/>
              </a:rPr>
              <a:t>How often would I have gathered your children together as a hen gathers her brood under her wings</a:t>
            </a:r>
            <a:r>
              <a:rPr lang="en-US" sz="3600" dirty="0">
                <a:effectLst/>
              </a:rPr>
              <a:t>, and you were not willing! </a:t>
            </a:r>
          </a:p>
          <a:p>
            <a:pPr marL="0" indent="0">
              <a:buNone/>
            </a:pPr>
            <a:endParaRPr lang="en-US" sz="4000" dirty="0">
              <a:effectLst/>
            </a:endParaRP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07298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8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DA8F9-93DC-2557-CD40-3E855FFB3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074" y="3594846"/>
            <a:ext cx="11329851" cy="1816835"/>
          </a:xfrm>
        </p:spPr>
        <p:txBody>
          <a:bodyPr>
            <a:normAutofit fontScale="90000"/>
          </a:bodyPr>
          <a:lstStyle/>
          <a:p>
            <a:r>
              <a:rPr lang="en-US" sz="11500" b="1" dirty="0">
                <a:solidFill>
                  <a:schemeClr val="bg1"/>
                </a:solidFill>
              </a:rPr>
              <a:t>Group 3  </a:t>
            </a:r>
            <a:br>
              <a:rPr lang="en-US" sz="11500" b="1" dirty="0">
                <a:solidFill>
                  <a:schemeClr val="bg1"/>
                </a:solidFill>
              </a:rPr>
            </a:br>
            <a:r>
              <a:rPr lang="en-US" sz="11500" b="1" dirty="0">
                <a:solidFill>
                  <a:schemeClr val="bg1"/>
                </a:solidFill>
              </a:rPr>
              <a:t>The Tomb of Lazarus</a:t>
            </a:r>
          </a:p>
        </p:txBody>
      </p:sp>
    </p:spTree>
    <p:extLst>
      <p:ext uri="{BB962C8B-B14F-4D97-AF65-F5344CB8AC3E}">
        <p14:creationId xmlns:p14="http://schemas.microsoft.com/office/powerpoint/2010/main" val="2650865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80C942-29A8-1792-0817-FD04B38D84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7EBEE-90C1-A870-6DF4-BF58DE3E6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2729"/>
            <a:ext cx="10515600" cy="62932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b="1" dirty="0">
                <a:effectLst/>
              </a:rPr>
              <a:t>John 11:33–35</a:t>
            </a:r>
          </a:p>
          <a:p>
            <a:pPr marL="0" indent="0">
              <a:buNone/>
            </a:pPr>
            <a:r>
              <a:rPr lang="en-US" sz="4800" baseline="30000" dirty="0">
                <a:effectLst/>
              </a:rPr>
              <a:t>33</a:t>
            </a:r>
            <a:r>
              <a:rPr lang="en-US" sz="4800" dirty="0">
                <a:effectLst/>
              </a:rPr>
              <a:t>When Jesus saw her weeping, and the Jews who had come with her also weeping, he was </a:t>
            </a:r>
            <a:r>
              <a:rPr lang="en-US" sz="4800" b="1" dirty="0">
                <a:solidFill>
                  <a:srgbClr val="668E8D"/>
                </a:solidFill>
                <a:effectLst/>
              </a:rPr>
              <a:t>deeply moved </a:t>
            </a:r>
            <a:r>
              <a:rPr lang="en-US" sz="4800" dirty="0">
                <a:effectLst/>
              </a:rPr>
              <a:t>in his spirit and </a:t>
            </a:r>
            <a:r>
              <a:rPr lang="en-US" sz="4800" b="1" dirty="0">
                <a:solidFill>
                  <a:srgbClr val="668E8D"/>
                </a:solidFill>
                <a:effectLst/>
              </a:rPr>
              <a:t>greatly troubled</a:t>
            </a:r>
            <a:r>
              <a:rPr lang="en-US" sz="4800" dirty="0">
                <a:effectLst/>
              </a:rPr>
              <a:t>. </a:t>
            </a:r>
          </a:p>
          <a:p>
            <a:pPr marL="0" indent="0">
              <a:buNone/>
            </a:pPr>
            <a:r>
              <a:rPr lang="en-US" sz="4800" baseline="30000" dirty="0">
                <a:effectLst/>
              </a:rPr>
              <a:t>34</a:t>
            </a:r>
            <a:r>
              <a:rPr lang="en-US" sz="4800" dirty="0">
                <a:effectLst/>
              </a:rPr>
              <a:t>And he said, “Where have you laid him?” They said to him, “Lord, come and see.” </a:t>
            </a:r>
          </a:p>
          <a:p>
            <a:pPr marL="0" indent="0">
              <a:buNone/>
            </a:pPr>
            <a:r>
              <a:rPr lang="en-US" sz="4800" b="1" baseline="30000" dirty="0">
                <a:solidFill>
                  <a:srgbClr val="668E8D"/>
                </a:solidFill>
                <a:effectLst/>
              </a:rPr>
              <a:t>35</a:t>
            </a:r>
            <a:r>
              <a:rPr lang="en-US" sz="4800" b="1" dirty="0">
                <a:solidFill>
                  <a:srgbClr val="668E8D"/>
                </a:solidFill>
                <a:effectLst/>
              </a:rPr>
              <a:t>Jesus wept</a:t>
            </a:r>
            <a:r>
              <a:rPr lang="en-US" sz="4800" dirty="0">
                <a:effectLst/>
              </a:rPr>
              <a:t>.</a:t>
            </a:r>
          </a:p>
          <a:p>
            <a:pPr marL="0" indent="0">
              <a:buNone/>
            </a:pPr>
            <a:endParaRPr lang="en-US" sz="4000" dirty="0">
              <a:effectLst/>
            </a:endParaRP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85036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8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DA8F9-93DC-2557-CD40-3E855FFB3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074" y="2832847"/>
            <a:ext cx="11329851" cy="1816835"/>
          </a:xfrm>
        </p:spPr>
        <p:txBody>
          <a:bodyPr>
            <a:normAutofit fontScale="90000"/>
          </a:bodyPr>
          <a:lstStyle/>
          <a:p>
            <a:r>
              <a:rPr lang="en-US" sz="11500" b="1" dirty="0">
                <a:solidFill>
                  <a:schemeClr val="bg1"/>
                </a:solidFill>
              </a:rPr>
              <a:t>Group 4  </a:t>
            </a:r>
            <a:br>
              <a:rPr lang="en-US" sz="11500" b="1" dirty="0">
                <a:solidFill>
                  <a:schemeClr val="bg1"/>
                </a:solidFill>
              </a:rPr>
            </a:br>
            <a:r>
              <a:rPr lang="en-US" sz="11500" b="1" dirty="0">
                <a:solidFill>
                  <a:schemeClr val="bg1"/>
                </a:solidFill>
              </a:rPr>
              <a:t>Gethsemane</a:t>
            </a:r>
          </a:p>
        </p:txBody>
      </p:sp>
    </p:spTree>
    <p:extLst>
      <p:ext uri="{BB962C8B-B14F-4D97-AF65-F5344CB8AC3E}">
        <p14:creationId xmlns:p14="http://schemas.microsoft.com/office/powerpoint/2010/main" val="369856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6083447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7F1C6-878C-8EB6-668F-A12B62189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558" y="637762"/>
            <a:ext cx="4284397" cy="55767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kern="1200" dirty="0">
                <a:solidFill>
                  <a:schemeClr val="bg1"/>
                </a:solidFill>
                <a:latin typeface="PT Sans" panose="020B0503020203020204" pitchFamily="34" charset="77"/>
              </a:rPr>
              <a:t>Mission of Equipping Nights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0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5741D-2D04-1654-A01D-B4BCD357A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464" y="637762"/>
            <a:ext cx="4305881" cy="58609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4000" kern="1200" dirty="0">
                <a:solidFill>
                  <a:schemeClr val="tx1"/>
                </a:solidFill>
                <a:latin typeface="PT Sans" panose="020B0503020203020204" pitchFamily="34" charset="77"/>
              </a:rPr>
              <a:t>Forming a Biblical Worldview from </a:t>
            </a:r>
            <a:r>
              <a:rPr lang="en-US" sz="4000" u="sng" kern="1200" dirty="0">
                <a:solidFill>
                  <a:schemeClr val="tx1"/>
                </a:solidFill>
                <a:latin typeface="PT Sans" panose="020B0503020203020204" pitchFamily="34" charset="77"/>
              </a:rPr>
              <a:t>All of Scripture</a:t>
            </a:r>
            <a:r>
              <a:rPr lang="en-US" sz="4000" kern="1200" dirty="0">
                <a:solidFill>
                  <a:schemeClr val="tx1"/>
                </a:solidFill>
                <a:latin typeface="PT Sans" panose="020B0503020203020204" pitchFamily="34" charset="77"/>
              </a:rPr>
              <a:t>, for </a:t>
            </a:r>
            <a:r>
              <a:rPr lang="en-US" sz="4000" u="sng" kern="1200" dirty="0">
                <a:solidFill>
                  <a:schemeClr val="tx1"/>
                </a:solidFill>
                <a:latin typeface="PT Sans" panose="020B0503020203020204" pitchFamily="34" charset="77"/>
              </a:rPr>
              <a:t>All of Life</a:t>
            </a:r>
          </a:p>
        </p:txBody>
      </p:sp>
    </p:spTree>
    <p:extLst>
      <p:ext uri="{BB962C8B-B14F-4D97-AF65-F5344CB8AC3E}">
        <p14:creationId xmlns:p14="http://schemas.microsoft.com/office/powerpoint/2010/main" val="3732455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80C942-29A8-1792-0817-FD04B38D84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7EBEE-90C1-A870-6DF4-BF58DE3E6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2729"/>
            <a:ext cx="10515600" cy="6293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effectLst/>
              </a:rPr>
              <a:t>Matthew 26:36–39 </a:t>
            </a:r>
          </a:p>
          <a:p>
            <a:pPr marL="0" indent="0">
              <a:buNone/>
            </a:pPr>
            <a:r>
              <a:rPr lang="en-US" sz="3600" baseline="30000" dirty="0">
                <a:effectLst/>
              </a:rPr>
              <a:t>36</a:t>
            </a:r>
            <a:r>
              <a:rPr lang="en-US" sz="3600" dirty="0">
                <a:effectLst/>
              </a:rPr>
              <a:t>Then Jesus went with them to a place called Gethsemane, and he said to his disciples, “Sit here, while I go over there and pray.” </a:t>
            </a:r>
          </a:p>
          <a:p>
            <a:pPr marL="0" indent="0">
              <a:buNone/>
            </a:pPr>
            <a:r>
              <a:rPr lang="en-US" sz="3600" baseline="30000" dirty="0">
                <a:effectLst/>
              </a:rPr>
              <a:t>37</a:t>
            </a:r>
            <a:r>
              <a:rPr lang="en-US" sz="3600" dirty="0">
                <a:effectLst/>
              </a:rPr>
              <a:t>And taking with him Peter and the two sons of Zebedee, he began to be </a:t>
            </a:r>
            <a:r>
              <a:rPr lang="en-US" sz="3600" b="1" dirty="0">
                <a:solidFill>
                  <a:srgbClr val="668E8D"/>
                </a:solidFill>
                <a:effectLst/>
              </a:rPr>
              <a:t>sorrowful and troubled</a:t>
            </a:r>
            <a:r>
              <a:rPr lang="en-US" sz="3600" dirty="0">
                <a:effectLst/>
              </a:rPr>
              <a:t>. </a:t>
            </a:r>
            <a:r>
              <a:rPr lang="en-US" sz="3600" baseline="30000" dirty="0">
                <a:effectLst/>
              </a:rPr>
              <a:t>38</a:t>
            </a:r>
            <a:r>
              <a:rPr lang="en-US" sz="3600" dirty="0">
                <a:effectLst/>
              </a:rPr>
              <a:t>Then he said to them, “</a:t>
            </a:r>
            <a:r>
              <a:rPr lang="en-US" sz="3600" b="1" dirty="0">
                <a:solidFill>
                  <a:srgbClr val="668E8D"/>
                </a:solidFill>
                <a:effectLst/>
              </a:rPr>
              <a:t>My soul is very sorrowful, even to death</a:t>
            </a:r>
            <a:r>
              <a:rPr lang="en-US" sz="3600" dirty="0">
                <a:effectLst/>
              </a:rPr>
              <a:t>; remain here, and watch with me.” </a:t>
            </a:r>
            <a:r>
              <a:rPr lang="en-US" sz="3600" baseline="30000" dirty="0">
                <a:effectLst/>
              </a:rPr>
              <a:t>39</a:t>
            </a:r>
            <a:r>
              <a:rPr lang="en-US" sz="3600" dirty="0">
                <a:effectLst/>
              </a:rPr>
              <a:t>And going a little farther he fell on his face and prayed, saying, “My Father, if it be possible, let this cup pass from me; nevertheless, not as I will, but as you will.”</a:t>
            </a:r>
          </a:p>
          <a:p>
            <a:pPr marL="0" indent="0">
              <a:buNone/>
            </a:pPr>
            <a:endParaRPr lang="en-US" sz="3200" dirty="0">
              <a:effectLst/>
            </a:endParaRPr>
          </a:p>
          <a:p>
            <a:pPr marL="0" indent="0">
              <a:buNone/>
            </a:pPr>
            <a:endParaRPr lang="en-US" sz="4000" dirty="0">
              <a:effectLst/>
            </a:endParaRP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970328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80C942-29A8-1792-0817-FD04B38D84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7EBEE-90C1-A870-6DF4-BF58DE3E6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2729"/>
            <a:ext cx="10515600" cy="6293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effectLst/>
              </a:rPr>
              <a:t>Luke 22:44 </a:t>
            </a:r>
            <a:br>
              <a:rPr lang="en-US" sz="4400" b="1" dirty="0">
                <a:effectLst/>
              </a:rPr>
            </a:br>
            <a:endParaRPr lang="en-US" sz="4400" b="1" dirty="0">
              <a:effectLst/>
            </a:endParaRPr>
          </a:p>
          <a:p>
            <a:pPr marL="0" indent="0">
              <a:buNone/>
            </a:pPr>
            <a:r>
              <a:rPr lang="en-US" sz="4400" baseline="30000" dirty="0">
                <a:effectLst/>
              </a:rPr>
              <a:t>44</a:t>
            </a:r>
            <a:r>
              <a:rPr lang="en-US" sz="4400" dirty="0">
                <a:effectLst/>
              </a:rPr>
              <a:t>And being in agony he prayed more earnestly; and </a:t>
            </a:r>
            <a:r>
              <a:rPr lang="en-US" sz="4400" b="1" dirty="0">
                <a:solidFill>
                  <a:srgbClr val="668E8D"/>
                </a:solidFill>
                <a:effectLst/>
              </a:rPr>
              <a:t>his sweat became like great drops of blood falling down to the ground</a:t>
            </a:r>
            <a:r>
              <a:rPr lang="en-US" sz="4400" dirty="0">
                <a:effectLst/>
              </a:rPr>
              <a:t>.</a:t>
            </a:r>
          </a:p>
          <a:p>
            <a:pPr marL="0" indent="0">
              <a:buNone/>
            </a:pPr>
            <a:endParaRPr lang="en-US" sz="3200" dirty="0">
              <a:effectLst/>
            </a:endParaRPr>
          </a:p>
          <a:p>
            <a:pPr marL="0" indent="0">
              <a:buNone/>
            </a:pPr>
            <a:endParaRPr lang="en-US" sz="4000" dirty="0">
              <a:effectLst/>
            </a:endParaRP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57687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8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DA8F9-93DC-2557-CD40-3E855FFB3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074" y="2832847"/>
            <a:ext cx="11329851" cy="1816835"/>
          </a:xfrm>
        </p:spPr>
        <p:txBody>
          <a:bodyPr>
            <a:normAutofit fontScale="90000"/>
          </a:bodyPr>
          <a:lstStyle/>
          <a:p>
            <a:r>
              <a:rPr lang="en-US" sz="11500" b="1" dirty="0">
                <a:solidFill>
                  <a:schemeClr val="bg1"/>
                </a:solidFill>
              </a:rPr>
              <a:t>Group 5  </a:t>
            </a:r>
            <a:br>
              <a:rPr lang="en-US" sz="11500" b="1" dirty="0">
                <a:solidFill>
                  <a:schemeClr val="bg1"/>
                </a:solidFill>
              </a:rPr>
            </a:br>
            <a:r>
              <a:rPr lang="en-US" sz="11500" b="1" dirty="0">
                <a:solidFill>
                  <a:schemeClr val="bg1"/>
                </a:solidFill>
              </a:rPr>
              <a:t>The Cross</a:t>
            </a:r>
          </a:p>
        </p:txBody>
      </p:sp>
    </p:spTree>
    <p:extLst>
      <p:ext uri="{BB962C8B-B14F-4D97-AF65-F5344CB8AC3E}">
        <p14:creationId xmlns:p14="http://schemas.microsoft.com/office/powerpoint/2010/main" val="2605281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80C942-29A8-1792-0817-FD04B38D84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7EBEE-90C1-A870-6DF4-BF58DE3E6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2729"/>
            <a:ext cx="10515600" cy="62932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dirty="0">
                <a:effectLst/>
              </a:rPr>
              <a:t>Matthew 27:39–46</a:t>
            </a:r>
          </a:p>
          <a:p>
            <a:pPr marL="0" indent="0">
              <a:buNone/>
            </a:pPr>
            <a:r>
              <a:rPr lang="en-US" sz="3600" baseline="30000" dirty="0">
                <a:effectLst/>
              </a:rPr>
              <a:t>39</a:t>
            </a:r>
            <a:r>
              <a:rPr lang="en-US" sz="3600" dirty="0">
                <a:effectLst/>
              </a:rPr>
              <a:t>And those who passed by </a:t>
            </a:r>
            <a:r>
              <a:rPr lang="en-US" sz="3600" b="1" dirty="0">
                <a:solidFill>
                  <a:srgbClr val="668E8D"/>
                </a:solidFill>
                <a:effectLst/>
              </a:rPr>
              <a:t>derided </a:t>
            </a:r>
            <a:r>
              <a:rPr lang="en-US" sz="3600" dirty="0">
                <a:effectLst/>
              </a:rPr>
              <a:t>him, wagging their heads </a:t>
            </a:r>
          </a:p>
          <a:p>
            <a:pPr marL="0" indent="0">
              <a:buNone/>
            </a:pPr>
            <a:r>
              <a:rPr lang="en-US" sz="3600" baseline="30000" dirty="0">
                <a:effectLst/>
              </a:rPr>
              <a:t>40</a:t>
            </a:r>
            <a:r>
              <a:rPr lang="en-US" sz="3600" dirty="0">
                <a:effectLst/>
              </a:rPr>
              <a:t>and saying, “You who would destroy the temple and rebuild it in three days, save yourself! If you are the Son of God, come down from the cross.” </a:t>
            </a:r>
          </a:p>
          <a:p>
            <a:pPr marL="0" indent="0">
              <a:buNone/>
            </a:pPr>
            <a:r>
              <a:rPr lang="en-US" sz="3600" baseline="30000" dirty="0">
                <a:effectLst/>
              </a:rPr>
              <a:t>41</a:t>
            </a:r>
            <a:r>
              <a:rPr lang="en-US" sz="3600" dirty="0">
                <a:effectLst/>
              </a:rPr>
              <a:t>So also the chief priests, with the scribes and elders, </a:t>
            </a:r>
            <a:r>
              <a:rPr lang="en-US" sz="3600" b="1" dirty="0">
                <a:solidFill>
                  <a:srgbClr val="668E8D"/>
                </a:solidFill>
                <a:effectLst/>
              </a:rPr>
              <a:t>mocked</a:t>
            </a:r>
            <a:r>
              <a:rPr lang="en-US" sz="3600" dirty="0">
                <a:effectLst/>
              </a:rPr>
              <a:t> him, saying, </a:t>
            </a:r>
          </a:p>
          <a:p>
            <a:pPr marL="0" indent="0">
              <a:buNone/>
            </a:pPr>
            <a:r>
              <a:rPr lang="en-US" sz="3600" baseline="30000" dirty="0">
                <a:effectLst/>
              </a:rPr>
              <a:t>42</a:t>
            </a:r>
            <a:r>
              <a:rPr lang="en-US" sz="3600" dirty="0">
                <a:effectLst/>
              </a:rPr>
              <a:t>“He saved others; he cannot save himself. He is the King of Israel; let him come down now from the cross, and we will believe in him. </a:t>
            </a:r>
          </a:p>
          <a:p>
            <a:pPr marL="0" indent="0">
              <a:buNone/>
            </a:pPr>
            <a:r>
              <a:rPr lang="en-US" sz="3600" baseline="30000" dirty="0">
                <a:effectLst/>
              </a:rPr>
              <a:t>43</a:t>
            </a:r>
            <a:r>
              <a:rPr lang="en-US" sz="3600" dirty="0">
                <a:effectLst/>
              </a:rPr>
              <a:t>He trusts in God; let God deliver him now, if he desires him. For he said, ‘I am the Son of God.’ ” </a:t>
            </a:r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0929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80C942-29A8-1792-0817-FD04B38D84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7EBEE-90C1-A870-6DF4-BF58DE3E6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2729"/>
            <a:ext cx="10515600" cy="6293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aseline="30000" dirty="0">
                <a:effectLst/>
              </a:rPr>
              <a:t>44</a:t>
            </a:r>
            <a:r>
              <a:rPr lang="en-US" sz="4000" dirty="0">
                <a:effectLst/>
              </a:rPr>
              <a:t>And the robbers who were crucified with him also reviled him in the same way. </a:t>
            </a:r>
          </a:p>
          <a:p>
            <a:pPr marL="0" indent="0">
              <a:buNone/>
            </a:pPr>
            <a:r>
              <a:rPr lang="en-US" sz="4000" baseline="30000" dirty="0">
                <a:effectLst/>
              </a:rPr>
              <a:t>45</a:t>
            </a:r>
            <a:r>
              <a:rPr lang="en-US" sz="4000" dirty="0">
                <a:effectLst/>
              </a:rPr>
              <a:t>Now from the sixth hour there was darkness over all the land until the ninth hour. </a:t>
            </a:r>
          </a:p>
          <a:p>
            <a:pPr marL="0" indent="0">
              <a:buNone/>
            </a:pPr>
            <a:r>
              <a:rPr lang="en-US" sz="4000" baseline="30000" dirty="0">
                <a:effectLst/>
              </a:rPr>
              <a:t>46</a:t>
            </a:r>
            <a:r>
              <a:rPr lang="en-US" sz="4000" dirty="0">
                <a:effectLst/>
              </a:rPr>
              <a:t>And about the ninth hour Jesus cried out with a loud voice, saying, “Eli, Eli, </a:t>
            </a:r>
            <a:r>
              <a:rPr lang="en-US" sz="4000" dirty="0" err="1">
                <a:effectLst/>
              </a:rPr>
              <a:t>lema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sabachthani</a:t>
            </a:r>
            <a:r>
              <a:rPr lang="en-US" sz="4000" dirty="0">
                <a:effectLst/>
              </a:rPr>
              <a:t>?” that is, </a:t>
            </a:r>
            <a:r>
              <a:rPr lang="en-US" sz="4000" b="1" dirty="0">
                <a:solidFill>
                  <a:srgbClr val="668E8D"/>
                </a:solidFill>
                <a:effectLst/>
              </a:rPr>
              <a:t>“My God, my God, why have you forsaken me?”</a:t>
            </a:r>
          </a:p>
          <a:p>
            <a:pPr marL="0" indent="0">
              <a:buNone/>
            </a:pPr>
            <a:endParaRPr lang="en-US" sz="3200" dirty="0">
              <a:effectLst/>
            </a:endParaRPr>
          </a:p>
          <a:p>
            <a:pPr marL="0" indent="0">
              <a:buNone/>
            </a:pPr>
            <a:endParaRPr lang="en-US" sz="4000" dirty="0">
              <a:effectLst/>
            </a:endParaRP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67113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8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DA8F9-93DC-2557-CD40-3E855FFB3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074" y="3218329"/>
            <a:ext cx="11329851" cy="1816835"/>
          </a:xfrm>
        </p:spPr>
        <p:txBody>
          <a:bodyPr>
            <a:normAutofit fontScale="90000"/>
          </a:bodyPr>
          <a:lstStyle/>
          <a:p>
            <a:r>
              <a:rPr lang="en-US" sz="11500" b="1" dirty="0">
                <a:solidFill>
                  <a:schemeClr val="bg1"/>
                </a:solidFill>
              </a:rPr>
              <a:t>4 Big Reasons Why the Emotional Life of Jesus Matters</a:t>
            </a:r>
          </a:p>
        </p:txBody>
      </p:sp>
    </p:spTree>
    <p:extLst>
      <p:ext uri="{BB962C8B-B14F-4D97-AF65-F5344CB8AC3E}">
        <p14:creationId xmlns:p14="http://schemas.microsoft.com/office/powerpoint/2010/main" val="21606003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80C942-29A8-1792-0817-FD04B38D84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051CD-0F70-DDBF-91A4-54CAA8080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694" y="922150"/>
            <a:ext cx="10515600" cy="5013699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1 – It is Essential to His Existence as a full human being.</a:t>
            </a:r>
            <a:br>
              <a:rPr lang="en-US" sz="6000" b="1" dirty="0"/>
            </a:br>
            <a:br>
              <a:rPr lang="en-US" sz="6000" b="1" dirty="0"/>
            </a:br>
            <a:r>
              <a:rPr lang="en-US" sz="6000" b="1" dirty="0"/>
              <a:t>2 – In Jesus, we see a perfect example of how to navigate hard emotions.</a:t>
            </a:r>
            <a:br>
              <a:rPr lang="en-US" sz="6000" b="1" dirty="0"/>
            </a:br>
            <a:r>
              <a:rPr lang="en-US" sz="6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42756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80C942-29A8-1792-0817-FD04B38D84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051CD-0F70-DDBF-91A4-54CAA8080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694" y="412376"/>
            <a:ext cx="10515600" cy="5523473"/>
          </a:xfrm>
        </p:spPr>
        <p:txBody>
          <a:bodyPr>
            <a:normAutofit/>
          </a:bodyPr>
          <a:lstStyle/>
          <a:p>
            <a:r>
              <a:rPr lang="en-US" sz="7200" b="1" dirty="0"/>
              <a:t>3 – Every emotional hardship experienced by Jesus contributed to our salvation.</a:t>
            </a:r>
            <a:br>
              <a:rPr lang="en-US" sz="7200" b="1" dirty="0"/>
            </a:br>
            <a:r>
              <a:rPr lang="en-US" sz="7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82531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80C942-29A8-1792-0817-FD04B38D84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7EBEE-90C1-A870-6DF4-BF58DE3E6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2729"/>
            <a:ext cx="10515600" cy="6293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effectLst/>
                <a:latin typeface="Helvetica" pitchFamily="2" charset="0"/>
              </a:rPr>
              <a:t>Isaiah 53:4 </a:t>
            </a:r>
          </a:p>
          <a:p>
            <a:pPr marL="0" indent="0">
              <a:buNone/>
            </a:pPr>
            <a:r>
              <a:rPr lang="en-US" sz="4800" baseline="30000" dirty="0">
                <a:effectLst/>
                <a:latin typeface="Helvetica" pitchFamily="2" charset="0"/>
              </a:rPr>
              <a:t>4</a:t>
            </a:r>
            <a:r>
              <a:rPr lang="en-US" sz="4800" dirty="0">
                <a:effectLst/>
                <a:latin typeface="Helvetica" pitchFamily="2" charset="0"/>
              </a:rPr>
              <a:t>Surely he has borne our griefs and carried our sorrows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8445725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80C942-29A8-1792-0817-FD04B38D84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7EBEE-90C1-A870-6DF4-BF58DE3E6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2729"/>
            <a:ext cx="10515600" cy="62932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5200" b="1" dirty="0">
                <a:effectLst/>
              </a:rPr>
              <a:t>Matthew 8:16–17</a:t>
            </a:r>
          </a:p>
          <a:p>
            <a:pPr marL="0" indent="0">
              <a:buNone/>
            </a:pPr>
            <a:r>
              <a:rPr lang="en-US" sz="5200" baseline="30000" dirty="0">
                <a:effectLst/>
              </a:rPr>
              <a:t>16</a:t>
            </a:r>
            <a:r>
              <a:rPr lang="en-US" sz="5200" dirty="0">
                <a:effectLst/>
              </a:rPr>
              <a:t>That evening they brought to him many who were oppressed by demons, and he cast out the spirits with a word and healed all who were sick. </a:t>
            </a:r>
          </a:p>
          <a:p>
            <a:pPr marL="0" indent="0">
              <a:buNone/>
            </a:pPr>
            <a:r>
              <a:rPr lang="en-US" sz="5200" b="1" baseline="30000" dirty="0">
                <a:solidFill>
                  <a:srgbClr val="668E8D"/>
                </a:solidFill>
                <a:effectLst/>
              </a:rPr>
              <a:t>17</a:t>
            </a:r>
            <a:r>
              <a:rPr lang="en-US" sz="5200" b="1" dirty="0">
                <a:solidFill>
                  <a:srgbClr val="668E8D"/>
                </a:solidFill>
                <a:effectLst/>
              </a:rPr>
              <a:t>This was to fulfill what was spoken by the prophet Isaiah: </a:t>
            </a:r>
            <a:r>
              <a:rPr lang="en-US" sz="5200" b="1" dirty="0">
                <a:effectLst/>
              </a:rPr>
              <a:t>“He took our illnesses and bore our diseases.”</a:t>
            </a:r>
          </a:p>
          <a:p>
            <a:pPr marL="0" indent="0">
              <a:buNone/>
            </a:pP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9584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8E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DA8F9-93DC-2557-CD40-3E855FFB3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943" y="1724223"/>
            <a:ext cx="11329851" cy="3409553"/>
          </a:xfrm>
        </p:spPr>
        <p:txBody>
          <a:bodyPr>
            <a:normAutofit fontScale="90000"/>
          </a:bodyPr>
          <a:lstStyle/>
          <a:p>
            <a:r>
              <a:rPr lang="en-US" sz="8000" b="1" i="1" dirty="0">
                <a:solidFill>
                  <a:schemeClr val="bg1"/>
                </a:solidFill>
                <a:latin typeface="PT Sans" panose="020B0503020203020204" pitchFamily="34" charset="77"/>
              </a:rPr>
              <a:t>The Emotional Life of Jesus</a:t>
            </a:r>
            <a:r>
              <a:rPr lang="en-US" sz="8000" b="1" dirty="0">
                <a:solidFill>
                  <a:schemeClr val="bg1"/>
                </a:solidFill>
                <a:latin typeface="PT Sans" panose="020B0503020203020204" pitchFamily="34" charset="77"/>
              </a:rPr>
              <a:t>: </a:t>
            </a:r>
            <a:br>
              <a:rPr lang="en-US" sz="8000" b="1" dirty="0">
                <a:solidFill>
                  <a:schemeClr val="bg1"/>
                </a:solidFill>
                <a:latin typeface="PT Sans" panose="020B0503020203020204" pitchFamily="34" charset="77"/>
              </a:rPr>
            </a:br>
            <a:br>
              <a:rPr lang="en-US" sz="8000" b="1" dirty="0">
                <a:solidFill>
                  <a:schemeClr val="bg1"/>
                </a:solidFill>
                <a:latin typeface="PT Sans" panose="020B0503020203020204" pitchFamily="34" charset="77"/>
              </a:rPr>
            </a:br>
            <a:r>
              <a:rPr lang="en-US" sz="8000" b="1" dirty="0">
                <a:solidFill>
                  <a:schemeClr val="bg1"/>
                </a:solidFill>
                <a:latin typeface="PT Sans" panose="020B0503020203020204" pitchFamily="34" charset="77"/>
              </a:rPr>
              <a:t>A Deeper Look at How He Bore Our Griefs</a:t>
            </a:r>
          </a:p>
        </p:txBody>
      </p:sp>
    </p:spTree>
    <p:extLst>
      <p:ext uri="{BB962C8B-B14F-4D97-AF65-F5344CB8AC3E}">
        <p14:creationId xmlns:p14="http://schemas.microsoft.com/office/powerpoint/2010/main" val="39770754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80C942-29A8-1792-0817-FD04B38D84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051CD-0F70-DDBF-91A4-54CAA8080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694" y="412376"/>
            <a:ext cx="10515600" cy="5523473"/>
          </a:xfrm>
        </p:spPr>
        <p:txBody>
          <a:bodyPr>
            <a:normAutofit/>
          </a:bodyPr>
          <a:lstStyle/>
          <a:p>
            <a:r>
              <a:rPr lang="en-US" sz="7200" b="1" dirty="0"/>
              <a:t>4 – Jesus is still human today, and will be forever. Therefore, he is our sympathetic High Priest. </a:t>
            </a:r>
          </a:p>
        </p:txBody>
      </p:sp>
    </p:spTree>
    <p:extLst>
      <p:ext uri="{BB962C8B-B14F-4D97-AF65-F5344CB8AC3E}">
        <p14:creationId xmlns:p14="http://schemas.microsoft.com/office/powerpoint/2010/main" val="34564699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80C942-29A8-1792-0817-FD04B38D84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7EBEE-90C1-A870-6DF4-BF58DE3E6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2729"/>
            <a:ext cx="10515600" cy="62932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b="1" dirty="0">
                <a:effectLst/>
              </a:rPr>
              <a:t>Hebrews 4:15–16</a:t>
            </a:r>
          </a:p>
          <a:p>
            <a:pPr marL="0" indent="0">
              <a:buNone/>
            </a:pPr>
            <a:endParaRPr lang="en-US" sz="4400" baseline="30000" dirty="0">
              <a:effectLst/>
            </a:endParaRPr>
          </a:p>
          <a:p>
            <a:pPr marL="0" indent="0">
              <a:buNone/>
            </a:pPr>
            <a:r>
              <a:rPr lang="en-US" sz="4400" baseline="30000" dirty="0">
                <a:effectLst/>
              </a:rPr>
              <a:t>15</a:t>
            </a:r>
            <a:r>
              <a:rPr lang="en-US" sz="4400" dirty="0">
                <a:effectLst/>
              </a:rPr>
              <a:t>For we do not have a high priest who is unable to sympathize with our weaknesses, but one who in every respect has been tempted as we are, yet without sin. </a:t>
            </a:r>
          </a:p>
          <a:p>
            <a:pPr marL="0" indent="0">
              <a:buNone/>
            </a:pPr>
            <a:endParaRPr lang="en-US" sz="4400" baseline="30000" dirty="0">
              <a:effectLst/>
            </a:endParaRPr>
          </a:p>
          <a:p>
            <a:pPr marL="0" indent="0">
              <a:buNone/>
            </a:pPr>
            <a:r>
              <a:rPr lang="en-US" sz="4400" baseline="30000" dirty="0">
                <a:effectLst/>
              </a:rPr>
              <a:t>16</a:t>
            </a:r>
            <a:r>
              <a:rPr lang="en-US" sz="4400" dirty="0">
                <a:effectLst/>
              </a:rPr>
              <a:t>Let us then with confidence draw near to the throne of grace, that we may receive mercy and find grace to help in time of need.</a:t>
            </a:r>
          </a:p>
        </p:txBody>
      </p:sp>
    </p:spTree>
    <p:extLst>
      <p:ext uri="{BB962C8B-B14F-4D97-AF65-F5344CB8AC3E}">
        <p14:creationId xmlns:p14="http://schemas.microsoft.com/office/powerpoint/2010/main" val="2378658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5B2ED-F54B-A0F3-804D-E4D117F95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someone asked you, </a:t>
            </a:r>
          </a:p>
          <a:p>
            <a:pPr marL="0" indent="0">
              <a:buNone/>
            </a:pPr>
            <a:r>
              <a:rPr lang="en-US" sz="6600" b="1" dirty="0">
                <a:solidFill>
                  <a:srgbClr val="668E8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“how much does Jesus have in common with you?” </a:t>
            </a:r>
          </a:p>
          <a:p>
            <a:pPr marL="0" indent="0">
              <a:buNone/>
            </a:pPr>
            <a:r>
              <a:rPr lang="en-US" sz="6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would you answer that question? 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771065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74777-C254-97E6-07F4-8CD9CB519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The Main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5B2ED-F54B-A0F3-804D-E4D117F95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Jesus, as a full human, has experienced the entire spectrum of human emotions, but without sin.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680265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1BE49-AA9D-C4F7-3242-D2F0A2A0D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Recommended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66BDD-632B-2FB4-101A-09A44109B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126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400" dirty="0"/>
              <a:t>B.B. Warfield: </a:t>
            </a:r>
            <a:r>
              <a:rPr lang="en-US" sz="4400" i="1" dirty="0"/>
              <a:t>The Emotional Life of Our Lord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2. An Article from </a:t>
            </a:r>
            <a:r>
              <a:rPr lang="en-US" sz="4400" i="1" dirty="0"/>
              <a:t>Desiring God -</a:t>
            </a:r>
            <a:r>
              <a:rPr lang="en-US" sz="4400" dirty="0"/>
              <a:t> “To Groan Is Human – And Christian: Learning from the Emotions of Jesus”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3778878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74777-C254-97E6-07F4-8CD9CB519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The True Humanity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5B2ED-F54B-A0F3-804D-E4D117F95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effectLst/>
              </a:rPr>
              <a:t>2 John 7</a:t>
            </a:r>
          </a:p>
          <a:p>
            <a:pPr marL="0" indent="0">
              <a:buNone/>
            </a:pPr>
            <a:endParaRPr lang="en-US" sz="4000" baseline="30000" dirty="0">
              <a:latin typeface="Helvetica" pitchFamily="2" charset="0"/>
            </a:endParaRPr>
          </a:p>
          <a:p>
            <a:pPr marL="0" indent="0">
              <a:buNone/>
            </a:pPr>
            <a:r>
              <a:rPr lang="en-US" sz="4400" dirty="0">
                <a:effectLst/>
              </a:rPr>
              <a:t>For many deceivers have gone out into the world, those who do not confess the coming of Jesus Christ </a:t>
            </a:r>
            <a:r>
              <a:rPr lang="en-US" sz="4400" u="sng" dirty="0">
                <a:effectLst/>
                <a:highlight>
                  <a:srgbClr val="FFFF00"/>
                </a:highlight>
              </a:rPr>
              <a:t>in the flesh</a:t>
            </a:r>
            <a:r>
              <a:rPr lang="en-US" sz="4400" dirty="0">
                <a:effectLst/>
              </a:rPr>
              <a:t>. Such a one is the deceiver and the antichrist.</a:t>
            </a:r>
          </a:p>
          <a:p>
            <a:pPr marL="0" indent="0">
              <a:buNone/>
            </a:pPr>
            <a:endParaRPr lang="en-US" sz="4000" dirty="0">
              <a:effectLst/>
              <a:latin typeface="Helvetica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617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74777-C254-97E6-07F4-8CD9CB519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Sinclair Ferguson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5B2ED-F54B-A0F3-804D-E4D117F95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“I have watched people carefully when saying something like, </a:t>
            </a:r>
            <a:r>
              <a:rPr lang="en-US" sz="4000" kern="100" dirty="0">
                <a:solidFill>
                  <a:srgbClr val="668E8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“If the Jesus you believe in was not able to grow wiser and also to grow in favor with God, he is not the Jesus of the Gospels (see Luke 2:52). </a:t>
            </a:r>
            <a:r>
              <a:rPr lang="en-US" sz="4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usually see some startled faces. Somehow, many Christians have not been able to take in that our Lord’s humanity is as </a:t>
            </a:r>
            <a:r>
              <a:rPr lang="en-US" sz="40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real</a:t>
            </a:r>
            <a:r>
              <a:rPr lang="en-US" sz="4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as that. </a:t>
            </a:r>
          </a:p>
          <a:p>
            <a:pPr marL="6858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000" dirty="0">
              <a:effectLst/>
              <a:latin typeface="Helvetica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40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74777-C254-97E6-07F4-8CD9CB519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Sinclair Ferguson, </a:t>
            </a:r>
            <a:r>
              <a:rPr lang="en-US" sz="4800" b="1" dirty="0" err="1"/>
              <a:t>cntd</a:t>
            </a:r>
            <a:r>
              <a:rPr lang="en-US" sz="4800" b="1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5B2ED-F54B-A0F3-804D-E4D117F95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2896"/>
            <a:ext cx="10515600" cy="4667250"/>
          </a:xfrm>
        </p:spPr>
        <p:txBody>
          <a:bodyPr>
            <a:normAutofit/>
          </a:bodyPr>
          <a:lstStyle/>
          <a:p>
            <a:pPr marL="6858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“The result is that they have not yet fully discovered Christ as he was and is in experiencing the complete range of our human emotions. </a:t>
            </a:r>
            <a:r>
              <a:rPr lang="en-US" sz="4000" kern="100" dirty="0">
                <a:solidFill>
                  <a:srgbClr val="668E8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Without an appreciation of his emotional life, Christ will always seem to be at a distance from us.”</a:t>
            </a:r>
            <a:endParaRPr lang="en-US" sz="7200" dirty="0">
              <a:solidFill>
                <a:srgbClr val="668E8D"/>
              </a:solidFill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026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2903</TotalTime>
  <Words>1168</Words>
  <Application>Microsoft Macintosh PowerPoint</Application>
  <PresentationFormat>Widescreen</PresentationFormat>
  <Paragraphs>94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Aptos</vt:lpstr>
      <vt:lpstr>Aptos Display</vt:lpstr>
      <vt:lpstr>Arial</vt:lpstr>
      <vt:lpstr>Calibri</vt:lpstr>
      <vt:lpstr>Helvetica</vt:lpstr>
      <vt:lpstr>PT Sans</vt:lpstr>
      <vt:lpstr>Times New Roman</vt:lpstr>
      <vt:lpstr>Office 2013 - 2022 Theme</vt:lpstr>
      <vt:lpstr>Equipping Night</vt:lpstr>
      <vt:lpstr>Mission of Equipping Nights</vt:lpstr>
      <vt:lpstr>The Emotional Life of Jesus:   A Deeper Look at How He Bore Our Griefs</vt:lpstr>
      <vt:lpstr>PowerPoint Presentation</vt:lpstr>
      <vt:lpstr>The Main Idea</vt:lpstr>
      <vt:lpstr>Recommended Resources</vt:lpstr>
      <vt:lpstr>The True Humanity of Jesus</vt:lpstr>
      <vt:lpstr>Sinclair Ferguson</vt:lpstr>
      <vt:lpstr>Sinclair Ferguson, cntd.</vt:lpstr>
      <vt:lpstr>2 Pitfalls to how Christians might think of Jesus’ emotions</vt:lpstr>
      <vt:lpstr>Group Study</vt:lpstr>
      <vt:lpstr>Group 1   The Joy of Jesus</vt:lpstr>
      <vt:lpstr>PowerPoint Presentation</vt:lpstr>
      <vt:lpstr>PowerPoint Presentation</vt:lpstr>
      <vt:lpstr>Group 2   The Compassion of Jesus</vt:lpstr>
      <vt:lpstr>PowerPoint Presentation</vt:lpstr>
      <vt:lpstr>Group 3   The Tomb of Lazarus</vt:lpstr>
      <vt:lpstr>PowerPoint Presentation</vt:lpstr>
      <vt:lpstr>Group 4   Gethsemane</vt:lpstr>
      <vt:lpstr>PowerPoint Presentation</vt:lpstr>
      <vt:lpstr>PowerPoint Presentation</vt:lpstr>
      <vt:lpstr>Group 5   The Cross</vt:lpstr>
      <vt:lpstr>PowerPoint Presentation</vt:lpstr>
      <vt:lpstr>PowerPoint Presentation</vt:lpstr>
      <vt:lpstr>4 Big Reasons Why the Emotional Life of Jesus Matters</vt:lpstr>
      <vt:lpstr>1 – It is Essential to His Existence as a full human being.  2 – In Jesus, we see a perfect example of how to navigate hard emotions.  </vt:lpstr>
      <vt:lpstr>3 – Every emotional hardship experienced by Jesus contributed to our salvation.  </vt:lpstr>
      <vt:lpstr>PowerPoint Presentation</vt:lpstr>
      <vt:lpstr>PowerPoint Presentation</vt:lpstr>
      <vt:lpstr>4 – Jesus is still human today, and will be forever. Therefore, he is our sympathetic High Priest.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Equipping Night</dc:title>
  <dc:creator>Matthew McFarling</dc:creator>
  <cp:lastModifiedBy>Matthew McFarling</cp:lastModifiedBy>
  <cp:revision>4</cp:revision>
  <dcterms:created xsi:type="dcterms:W3CDTF">2024-01-22T20:36:43Z</dcterms:created>
  <dcterms:modified xsi:type="dcterms:W3CDTF">2024-03-20T20:29:46Z</dcterms:modified>
</cp:coreProperties>
</file>