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9" r:id="rId4"/>
    <p:sldId id="258" r:id="rId5"/>
    <p:sldId id="295" r:id="rId6"/>
    <p:sldId id="296" r:id="rId7"/>
    <p:sldId id="297" r:id="rId8"/>
    <p:sldId id="298" r:id="rId9"/>
    <p:sldId id="263" r:id="rId10"/>
    <p:sldId id="264" r:id="rId11"/>
    <p:sldId id="299" r:id="rId12"/>
    <p:sldId id="265" r:id="rId13"/>
    <p:sldId id="300" r:id="rId14"/>
    <p:sldId id="301" r:id="rId15"/>
    <p:sldId id="302" r:id="rId16"/>
    <p:sldId id="303" r:id="rId17"/>
    <p:sldId id="266" r:id="rId18"/>
    <p:sldId id="304" r:id="rId19"/>
    <p:sldId id="270" r:id="rId20"/>
    <p:sldId id="305" r:id="rId21"/>
    <p:sldId id="306" r:id="rId22"/>
    <p:sldId id="271" r:id="rId23"/>
    <p:sldId id="307" r:id="rId24"/>
    <p:sldId id="272" r:id="rId25"/>
    <p:sldId id="309" r:id="rId26"/>
    <p:sldId id="308" r:id="rId27"/>
    <p:sldId id="310" r:id="rId28"/>
    <p:sldId id="311" r:id="rId29"/>
    <p:sldId id="312" r:id="rId30"/>
    <p:sldId id="313" r:id="rId31"/>
    <p:sldId id="314" r:id="rId32"/>
    <p:sldId id="315" r:id="rId33"/>
    <p:sldId id="316" r:id="rId34"/>
    <p:sldId id="275" r:id="rId35"/>
    <p:sldId id="318" r:id="rId36"/>
    <p:sldId id="319" r:id="rId37"/>
    <p:sldId id="320" r:id="rId38"/>
    <p:sldId id="321" r:id="rId39"/>
    <p:sldId id="322" r:id="rId40"/>
    <p:sldId id="323" r:id="rId41"/>
    <p:sldId id="32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CC74A-7157-4F4B-B0C8-6405966031A9}" v="50" dt="2024-02-28T20:21:10.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p:restoredTop sz="94694"/>
  </p:normalViewPr>
  <p:slideViewPr>
    <p:cSldViewPr snapToGrid="0">
      <p:cViewPr varScale="1">
        <p:scale>
          <a:sx n="106" d="100"/>
          <a:sy n="106" d="100"/>
        </p:scale>
        <p:origin x="19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cFarling" userId="35c66072-28c0-4248-a3fa-8d822ee31472" providerId="ADAL" clId="{DE6CC74A-7157-4F4B-B0C8-6405966031A9}"/>
    <pc:docChg chg="undo custSel addSld delSld modSld sldOrd">
      <pc:chgData name="Matthew McFarling" userId="35c66072-28c0-4248-a3fa-8d822ee31472" providerId="ADAL" clId="{DE6CC74A-7157-4F4B-B0C8-6405966031A9}" dt="2024-02-28T20:23:44.001" v="3686" actId="20577"/>
      <pc:docMkLst>
        <pc:docMk/>
      </pc:docMkLst>
      <pc:sldChg chg="modSp mod">
        <pc:chgData name="Matthew McFarling" userId="35c66072-28c0-4248-a3fa-8d822ee31472" providerId="ADAL" clId="{DE6CC74A-7157-4F4B-B0C8-6405966031A9}" dt="2024-02-28T19:32:32.566" v="11" actId="20577"/>
        <pc:sldMkLst>
          <pc:docMk/>
          <pc:sldMk cId="2154591404" sldId="256"/>
        </pc:sldMkLst>
        <pc:spChg chg="mod">
          <ac:chgData name="Matthew McFarling" userId="35c66072-28c0-4248-a3fa-8d822ee31472" providerId="ADAL" clId="{DE6CC74A-7157-4F4B-B0C8-6405966031A9}" dt="2024-02-28T19:32:32.566" v="11" actId="20577"/>
          <ac:spMkLst>
            <pc:docMk/>
            <pc:sldMk cId="2154591404" sldId="256"/>
            <ac:spMk id="3" creationId="{8473F375-4E84-B8DB-6DB3-E15B3E95742B}"/>
          </ac:spMkLst>
        </pc:spChg>
      </pc:sldChg>
      <pc:sldChg chg="modSp mod">
        <pc:chgData name="Matthew McFarling" userId="35c66072-28c0-4248-a3fa-8d822ee31472" providerId="ADAL" clId="{DE6CC74A-7157-4F4B-B0C8-6405966031A9}" dt="2024-02-28T19:36:58.447" v="161" actId="115"/>
        <pc:sldMkLst>
          <pc:docMk/>
          <pc:sldMk cId="1771065648" sldId="258"/>
        </pc:sldMkLst>
        <pc:spChg chg="mod">
          <ac:chgData name="Matthew McFarling" userId="35c66072-28c0-4248-a3fa-8d822ee31472" providerId="ADAL" clId="{DE6CC74A-7157-4F4B-B0C8-6405966031A9}" dt="2024-02-28T19:34:20.189" v="105" actId="20577"/>
          <ac:spMkLst>
            <pc:docMk/>
            <pc:sldMk cId="1771065648" sldId="258"/>
            <ac:spMk id="2" creationId="{93174777-C254-97E6-07F4-8CD9CB5190C5}"/>
          </ac:spMkLst>
        </pc:spChg>
        <pc:spChg chg="mod">
          <ac:chgData name="Matthew McFarling" userId="35c66072-28c0-4248-a3fa-8d822ee31472" providerId="ADAL" clId="{DE6CC74A-7157-4F4B-B0C8-6405966031A9}" dt="2024-02-28T19:36:58.447" v="161" actId="115"/>
          <ac:spMkLst>
            <pc:docMk/>
            <pc:sldMk cId="1771065648" sldId="258"/>
            <ac:spMk id="3" creationId="{5745B2ED-F54B-A0F3-804D-E4D117F95348}"/>
          </ac:spMkLst>
        </pc:spChg>
      </pc:sldChg>
      <pc:sldChg chg="modSp mod">
        <pc:chgData name="Matthew McFarling" userId="35c66072-28c0-4248-a3fa-8d822ee31472" providerId="ADAL" clId="{DE6CC74A-7157-4F4B-B0C8-6405966031A9}" dt="2024-02-28T19:33:31.671" v="93" actId="115"/>
        <pc:sldMkLst>
          <pc:docMk/>
          <pc:sldMk cId="3977075439" sldId="259"/>
        </pc:sldMkLst>
        <pc:spChg chg="mod">
          <ac:chgData name="Matthew McFarling" userId="35c66072-28c0-4248-a3fa-8d822ee31472" providerId="ADAL" clId="{DE6CC74A-7157-4F4B-B0C8-6405966031A9}" dt="2024-02-28T19:33:31.671" v="93" actId="115"/>
          <ac:spMkLst>
            <pc:docMk/>
            <pc:sldMk cId="3977075439" sldId="259"/>
            <ac:spMk id="2" creationId="{9DDDA8F9-93DC-2557-CD40-3E855FFB3FEA}"/>
          </ac:spMkLst>
        </pc:spChg>
      </pc:sldChg>
      <pc:sldChg chg="modSp mod">
        <pc:chgData name="Matthew McFarling" userId="35c66072-28c0-4248-a3fa-8d822ee31472" providerId="ADAL" clId="{DE6CC74A-7157-4F4B-B0C8-6405966031A9}" dt="2024-02-28T19:40:51.269" v="269" actId="20577"/>
        <pc:sldMkLst>
          <pc:docMk/>
          <pc:sldMk cId="3778878444" sldId="263"/>
        </pc:sldMkLst>
        <pc:spChg chg="mod">
          <ac:chgData name="Matthew McFarling" userId="35c66072-28c0-4248-a3fa-8d822ee31472" providerId="ADAL" clId="{DE6CC74A-7157-4F4B-B0C8-6405966031A9}" dt="2024-02-28T19:39:38.497" v="247" actId="20577"/>
          <ac:spMkLst>
            <pc:docMk/>
            <pc:sldMk cId="3778878444" sldId="263"/>
            <ac:spMk id="2" creationId="{A5B1BE49-AA9D-C4F7-3242-D2F0A2A0D20A}"/>
          </ac:spMkLst>
        </pc:spChg>
        <pc:spChg chg="mod">
          <ac:chgData name="Matthew McFarling" userId="35c66072-28c0-4248-a3fa-8d822ee31472" providerId="ADAL" clId="{DE6CC74A-7157-4F4B-B0C8-6405966031A9}" dt="2024-02-28T19:40:51.269" v="269" actId="20577"/>
          <ac:spMkLst>
            <pc:docMk/>
            <pc:sldMk cId="3778878444" sldId="263"/>
            <ac:spMk id="3" creationId="{DC166BDD-632B-2FB4-101A-09A44109BB45}"/>
          </ac:spMkLst>
        </pc:spChg>
      </pc:sldChg>
      <pc:sldChg chg="modSp mod">
        <pc:chgData name="Matthew McFarling" userId="35c66072-28c0-4248-a3fa-8d822ee31472" providerId="ADAL" clId="{DE6CC74A-7157-4F4B-B0C8-6405966031A9}" dt="2024-02-28T19:42:14.228" v="417" actId="5793"/>
        <pc:sldMkLst>
          <pc:docMk/>
          <pc:sldMk cId="469591513" sldId="264"/>
        </pc:sldMkLst>
        <pc:spChg chg="mod">
          <ac:chgData name="Matthew McFarling" userId="35c66072-28c0-4248-a3fa-8d822ee31472" providerId="ADAL" clId="{DE6CC74A-7157-4F4B-B0C8-6405966031A9}" dt="2024-02-28T19:41:38.714" v="353" actId="113"/>
          <ac:spMkLst>
            <pc:docMk/>
            <pc:sldMk cId="469591513" sldId="264"/>
            <ac:spMk id="2" creationId="{1F5051CD-0F70-DDBF-91A4-54CAA8080B93}"/>
          </ac:spMkLst>
        </pc:spChg>
        <pc:spChg chg="mod">
          <ac:chgData name="Matthew McFarling" userId="35c66072-28c0-4248-a3fa-8d822ee31472" providerId="ADAL" clId="{DE6CC74A-7157-4F4B-B0C8-6405966031A9}" dt="2024-02-28T19:42:14.228" v="417" actId="5793"/>
          <ac:spMkLst>
            <pc:docMk/>
            <pc:sldMk cId="469591513" sldId="264"/>
            <ac:spMk id="3" creationId="{B287EBEE-90C1-A870-6DF4-BF58DE3E6A4C}"/>
          </ac:spMkLst>
        </pc:spChg>
      </pc:sldChg>
      <pc:sldChg chg="modSp mod">
        <pc:chgData name="Matthew McFarling" userId="35c66072-28c0-4248-a3fa-8d822ee31472" providerId="ADAL" clId="{DE6CC74A-7157-4F4B-B0C8-6405966031A9}" dt="2024-02-28T20:22:23.925" v="3678" actId="115"/>
        <pc:sldMkLst>
          <pc:docMk/>
          <pc:sldMk cId="3580643976" sldId="265"/>
        </pc:sldMkLst>
        <pc:spChg chg="mod">
          <ac:chgData name="Matthew McFarling" userId="35c66072-28c0-4248-a3fa-8d822ee31472" providerId="ADAL" clId="{DE6CC74A-7157-4F4B-B0C8-6405966031A9}" dt="2024-02-28T19:42:40.524" v="453" actId="20577"/>
          <ac:spMkLst>
            <pc:docMk/>
            <pc:sldMk cId="3580643976" sldId="265"/>
            <ac:spMk id="2" creationId="{23A06D8C-EE2F-4462-0869-F9A9E6A2D59A}"/>
          </ac:spMkLst>
        </pc:spChg>
        <pc:spChg chg="mod">
          <ac:chgData name="Matthew McFarling" userId="35c66072-28c0-4248-a3fa-8d822ee31472" providerId="ADAL" clId="{DE6CC74A-7157-4F4B-B0C8-6405966031A9}" dt="2024-02-28T20:22:23.925" v="3678" actId="115"/>
          <ac:spMkLst>
            <pc:docMk/>
            <pc:sldMk cId="3580643976" sldId="265"/>
            <ac:spMk id="3" creationId="{E9BE22AD-06E9-18E4-7675-37A66BD7CBEB}"/>
          </ac:spMkLst>
        </pc:spChg>
      </pc:sldChg>
      <pc:sldChg chg="addSp delSp modSp mod setBg">
        <pc:chgData name="Matthew McFarling" userId="35c66072-28c0-4248-a3fa-8d822ee31472" providerId="ADAL" clId="{DE6CC74A-7157-4F4B-B0C8-6405966031A9}" dt="2024-02-28T19:52:02.452" v="742" actId="1076"/>
        <pc:sldMkLst>
          <pc:docMk/>
          <pc:sldMk cId="2928149585" sldId="266"/>
        </pc:sldMkLst>
        <pc:spChg chg="mod">
          <ac:chgData name="Matthew McFarling" userId="35c66072-28c0-4248-a3fa-8d822ee31472" providerId="ADAL" clId="{DE6CC74A-7157-4F4B-B0C8-6405966031A9}" dt="2024-02-28T19:51:48.364" v="737" actId="26606"/>
          <ac:spMkLst>
            <pc:docMk/>
            <pc:sldMk cId="2928149585" sldId="266"/>
            <ac:spMk id="2" creationId="{C9B5DC40-8874-1A06-094C-B536C62C762D}"/>
          </ac:spMkLst>
        </pc:spChg>
        <pc:spChg chg="mod">
          <ac:chgData name="Matthew McFarling" userId="35c66072-28c0-4248-a3fa-8d822ee31472" providerId="ADAL" clId="{DE6CC74A-7157-4F4B-B0C8-6405966031A9}" dt="2024-02-28T19:51:52.167" v="738" actId="1076"/>
          <ac:spMkLst>
            <pc:docMk/>
            <pc:sldMk cId="2928149585" sldId="266"/>
            <ac:spMk id="3" creationId="{44E03A87-BCDF-0B37-369E-74FF81B602DC}"/>
          </ac:spMkLst>
        </pc:spChg>
        <pc:spChg chg="add del">
          <ac:chgData name="Matthew McFarling" userId="35c66072-28c0-4248-a3fa-8d822ee31472" providerId="ADAL" clId="{DE6CC74A-7157-4F4B-B0C8-6405966031A9}" dt="2024-02-28T19:51:48.364" v="737" actId="26606"/>
          <ac:spMkLst>
            <pc:docMk/>
            <pc:sldMk cId="2928149585" sldId="266"/>
            <ac:spMk id="10" creationId="{C0763A76-9F1C-4FC5-82B7-DD475DA461B2}"/>
          </ac:spMkLst>
        </pc:spChg>
        <pc:spChg chg="add del">
          <ac:chgData name="Matthew McFarling" userId="35c66072-28c0-4248-a3fa-8d822ee31472" providerId="ADAL" clId="{DE6CC74A-7157-4F4B-B0C8-6405966031A9}" dt="2024-02-28T19:51:48.364" v="737" actId="26606"/>
          <ac:spMkLst>
            <pc:docMk/>
            <pc:sldMk cId="2928149585" sldId="266"/>
            <ac:spMk id="12" creationId="{E81BF4F6-F2CF-4984-9D14-D6966D92F99F}"/>
          </ac:spMkLst>
        </pc:spChg>
        <pc:picChg chg="add mod">
          <ac:chgData name="Matthew McFarling" userId="35c66072-28c0-4248-a3fa-8d822ee31472" providerId="ADAL" clId="{DE6CC74A-7157-4F4B-B0C8-6405966031A9}" dt="2024-02-28T19:52:02.452" v="742" actId="1076"/>
          <ac:picMkLst>
            <pc:docMk/>
            <pc:sldMk cId="2928149585" sldId="266"/>
            <ac:picMk id="5" creationId="{A36E786C-8669-133C-BF72-B112FC2907B3}"/>
          </ac:picMkLst>
        </pc:picChg>
      </pc:sldChg>
      <pc:sldChg chg="modSp del mod">
        <pc:chgData name="Matthew McFarling" userId="35c66072-28c0-4248-a3fa-8d822ee31472" providerId="ADAL" clId="{DE6CC74A-7157-4F4B-B0C8-6405966031A9}" dt="2024-02-28T19:53:35.020" v="861" actId="2696"/>
        <pc:sldMkLst>
          <pc:docMk/>
          <pc:sldMk cId="292385914" sldId="268"/>
        </pc:sldMkLst>
        <pc:spChg chg="mod">
          <ac:chgData name="Matthew McFarling" userId="35c66072-28c0-4248-a3fa-8d822ee31472" providerId="ADAL" clId="{DE6CC74A-7157-4F4B-B0C8-6405966031A9}" dt="2024-02-28T19:52:43.731" v="802" actId="20577"/>
          <ac:spMkLst>
            <pc:docMk/>
            <pc:sldMk cId="292385914" sldId="268"/>
            <ac:spMk id="2" creationId="{AF029661-E594-F4AB-D7D1-B1D3192BC1F1}"/>
          </ac:spMkLst>
        </pc:spChg>
      </pc:sldChg>
      <pc:sldChg chg="modSp mod">
        <pc:chgData name="Matthew McFarling" userId="35c66072-28c0-4248-a3fa-8d822ee31472" providerId="ADAL" clId="{DE6CC74A-7157-4F4B-B0C8-6405966031A9}" dt="2024-02-28T19:54:24.570" v="895" actId="27636"/>
        <pc:sldMkLst>
          <pc:docMk/>
          <pc:sldMk cId="4060154825" sldId="270"/>
        </pc:sldMkLst>
        <pc:spChg chg="mod">
          <ac:chgData name="Matthew McFarling" userId="35c66072-28c0-4248-a3fa-8d822ee31472" providerId="ADAL" clId="{DE6CC74A-7157-4F4B-B0C8-6405966031A9}" dt="2024-02-28T19:53:40.595" v="881" actId="20577"/>
          <ac:spMkLst>
            <pc:docMk/>
            <pc:sldMk cId="4060154825" sldId="270"/>
            <ac:spMk id="2" creationId="{C5FED09A-E6FC-73A0-7BAE-D60D8B81C942}"/>
          </ac:spMkLst>
        </pc:spChg>
        <pc:spChg chg="mod">
          <ac:chgData name="Matthew McFarling" userId="35c66072-28c0-4248-a3fa-8d822ee31472" providerId="ADAL" clId="{DE6CC74A-7157-4F4B-B0C8-6405966031A9}" dt="2024-02-28T19:54:24.570" v="895" actId="27636"/>
          <ac:spMkLst>
            <pc:docMk/>
            <pc:sldMk cId="4060154825" sldId="270"/>
            <ac:spMk id="3" creationId="{41DF8CF7-FF5F-AF16-4566-C5309CEA3DCD}"/>
          </ac:spMkLst>
        </pc:spChg>
      </pc:sldChg>
      <pc:sldChg chg="modSp mod">
        <pc:chgData name="Matthew McFarling" userId="35c66072-28c0-4248-a3fa-8d822ee31472" providerId="ADAL" clId="{DE6CC74A-7157-4F4B-B0C8-6405966031A9}" dt="2024-02-28T19:59:54.157" v="1602" actId="113"/>
        <pc:sldMkLst>
          <pc:docMk/>
          <pc:sldMk cId="3550037036" sldId="271"/>
        </pc:sldMkLst>
        <pc:spChg chg="mod">
          <ac:chgData name="Matthew McFarling" userId="35c66072-28c0-4248-a3fa-8d822ee31472" providerId="ADAL" clId="{DE6CC74A-7157-4F4B-B0C8-6405966031A9}" dt="2024-02-28T19:58:06.516" v="1282" actId="20577"/>
          <ac:spMkLst>
            <pc:docMk/>
            <pc:sldMk cId="3550037036" sldId="271"/>
            <ac:spMk id="2" creationId="{C74C67B8-8E8F-DD5F-FEA4-5197E4FCAA28}"/>
          </ac:spMkLst>
        </pc:spChg>
        <pc:spChg chg="mod">
          <ac:chgData name="Matthew McFarling" userId="35c66072-28c0-4248-a3fa-8d822ee31472" providerId="ADAL" clId="{DE6CC74A-7157-4F4B-B0C8-6405966031A9}" dt="2024-02-28T19:59:54.157" v="1602" actId="113"/>
          <ac:spMkLst>
            <pc:docMk/>
            <pc:sldMk cId="3550037036" sldId="271"/>
            <ac:spMk id="3" creationId="{83D66E4E-B62A-04BE-487F-76659A1774B9}"/>
          </ac:spMkLst>
        </pc:spChg>
      </pc:sldChg>
      <pc:sldChg chg="delSp modSp mod">
        <pc:chgData name="Matthew McFarling" userId="35c66072-28c0-4248-a3fa-8d822ee31472" providerId="ADAL" clId="{DE6CC74A-7157-4F4B-B0C8-6405966031A9}" dt="2024-02-28T20:03:53.048" v="2087" actId="1076"/>
        <pc:sldMkLst>
          <pc:docMk/>
          <pc:sldMk cId="2726568866" sldId="272"/>
        </pc:sldMkLst>
        <pc:spChg chg="mod">
          <ac:chgData name="Matthew McFarling" userId="35c66072-28c0-4248-a3fa-8d822ee31472" providerId="ADAL" clId="{DE6CC74A-7157-4F4B-B0C8-6405966031A9}" dt="2024-02-28T20:03:53.048" v="2087" actId="1076"/>
          <ac:spMkLst>
            <pc:docMk/>
            <pc:sldMk cId="2726568866" sldId="272"/>
            <ac:spMk id="2" creationId="{10A8C723-80E0-F267-C7FF-18889153E979}"/>
          </ac:spMkLst>
        </pc:spChg>
        <pc:spChg chg="del mod">
          <ac:chgData name="Matthew McFarling" userId="35c66072-28c0-4248-a3fa-8d822ee31472" providerId="ADAL" clId="{DE6CC74A-7157-4F4B-B0C8-6405966031A9}" dt="2024-02-28T20:01:11.756" v="1751" actId="478"/>
          <ac:spMkLst>
            <pc:docMk/>
            <pc:sldMk cId="2726568866" sldId="272"/>
            <ac:spMk id="3" creationId="{B7952ABB-C0AA-C69F-FFD0-1C54DFA303F4}"/>
          </ac:spMkLst>
        </pc:spChg>
      </pc:sldChg>
      <pc:sldChg chg="modSp mod">
        <pc:chgData name="Matthew McFarling" userId="35c66072-28c0-4248-a3fa-8d822ee31472" providerId="ADAL" clId="{DE6CC74A-7157-4F4B-B0C8-6405966031A9}" dt="2024-02-28T20:17:07.986" v="3080" actId="403"/>
        <pc:sldMkLst>
          <pc:docMk/>
          <pc:sldMk cId="3832099324" sldId="275"/>
        </pc:sldMkLst>
        <pc:spChg chg="mod">
          <ac:chgData name="Matthew McFarling" userId="35c66072-28c0-4248-a3fa-8d822ee31472" providerId="ADAL" clId="{DE6CC74A-7157-4F4B-B0C8-6405966031A9}" dt="2024-02-28T20:17:07.986" v="3080" actId="403"/>
          <ac:spMkLst>
            <pc:docMk/>
            <pc:sldMk cId="3832099324" sldId="275"/>
            <ac:spMk id="2" creationId="{F389C28B-096E-80C0-5136-527BFD9B0FAF}"/>
          </ac:spMkLst>
        </pc:spChg>
      </pc:sldChg>
      <pc:sldChg chg="del">
        <pc:chgData name="Matthew McFarling" userId="35c66072-28c0-4248-a3fa-8d822ee31472" providerId="ADAL" clId="{DE6CC74A-7157-4F4B-B0C8-6405966031A9}" dt="2024-02-28T20:21:48.518" v="3658" actId="2696"/>
        <pc:sldMkLst>
          <pc:docMk/>
          <pc:sldMk cId="3671076039" sldId="276"/>
        </pc:sldMkLst>
      </pc:sldChg>
      <pc:sldChg chg="del">
        <pc:chgData name="Matthew McFarling" userId="35c66072-28c0-4248-a3fa-8d822ee31472" providerId="ADAL" clId="{DE6CC74A-7157-4F4B-B0C8-6405966031A9}" dt="2024-02-28T20:21:49.023" v="3659" actId="2696"/>
        <pc:sldMkLst>
          <pc:docMk/>
          <pc:sldMk cId="3079095482" sldId="277"/>
        </pc:sldMkLst>
      </pc:sldChg>
      <pc:sldChg chg="del">
        <pc:chgData name="Matthew McFarling" userId="35c66072-28c0-4248-a3fa-8d822ee31472" providerId="ADAL" clId="{DE6CC74A-7157-4F4B-B0C8-6405966031A9}" dt="2024-02-28T20:21:49.610" v="3660" actId="2696"/>
        <pc:sldMkLst>
          <pc:docMk/>
          <pc:sldMk cId="4205225355" sldId="278"/>
        </pc:sldMkLst>
      </pc:sldChg>
      <pc:sldChg chg="del">
        <pc:chgData name="Matthew McFarling" userId="35c66072-28c0-4248-a3fa-8d822ee31472" providerId="ADAL" clId="{DE6CC74A-7157-4F4B-B0C8-6405966031A9}" dt="2024-02-28T20:21:50.244" v="3662" actId="2696"/>
        <pc:sldMkLst>
          <pc:docMk/>
          <pc:sldMk cId="4237069179" sldId="279"/>
        </pc:sldMkLst>
      </pc:sldChg>
      <pc:sldChg chg="del">
        <pc:chgData name="Matthew McFarling" userId="35c66072-28c0-4248-a3fa-8d822ee31472" providerId="ADAL" clId="{DE6CC74A-7157-4F4B-B0C8-6405966031A9}" dt="2024-02-28T20:21:50.824" v="3664" actId="2696"/>
        <pc:sldMkLst>
          <pc:docMk/>
          <pc:sldMk cId="3667037916" sldId="280"/>
        </pc:sldMkLst>
      </pc:sldChg>
      <pc:sldChg chg="del">
        <pc:chgData name="Matthew McFarling" userId="35c66072-28c0-4248-a3fa-8d822ee31472" providerId="ADAL" clId="{DE6CC74A-7157-4F4B-B0C8-6405966031A9}" dt="2024-02-28T20:21:50.999" v="3665" actId="2696"/>
        <pc:sldMkLst>
          <pc:docMk/>
          <pc:sldMk cId="2242840085" sldId="281"/>
        </pc:sldMkLst>
      </pc:sldChg>
      <pc:sldChg chg="del">
        <pc:chgData name="Matthew McFarling" userId="35c66072-28c0-4248-a3fa-8d822ee31472" providerId="ADAL" clId="{DE6CC74A-7157-4F4B-B0C8-6405966031A9}" dt="2024-02-28T20:21:51.329" v="3667" actId="2696"/>
        <pc:sldMkLst>
          <pc:docMk/>
          <pc:sldMk cId="504094585" sldId="282"/>
        </pc:sldMkLst>
      </pc:sldChg>
      <pc:sldChg chg="del">
        <pc:chgData name="Matthew McFarling" userId="35c66072-28c0-4248-a3fa-8d822ee31472" providerId="ADAL" clId="{DE6CC74A-7157-4F4B-B0C8-6405966031A9}" dt="2024-02-28T20:21:50.576" v="3663" actId="2696"/>
        <pc:sldMkLst>
          <pc:docMk/>
          <pc:sldMk cId="622803216" sldId="283"/>
        </pc:sldMkLst>
      </pc:sldChg>
      <pc:sldChg chg="del">
        <pc:chgData name="Matthew McFarling" userId="35c66072-28c0-4248-a3fa-8d822ee31472" providerId="ADAL" clId="{DE6CC74A-7157-4F4B-B0C8-6405966031A9}" dt="2024-02-28T20:21:51.179" v="3666" actId="2696"/>
        <pc:sldMkLst>
          <pc:docMk/>
          <pc:sldMk cId="2436069528" sldId="284"/>
        </pc:sldMkLst>
      </pc:sldChg>
      <pc:sldChg chg="del">
        <pc:chgData name="Matthew McFarling" userId="35c66072-28c0-4248-a3fa-8d822ee31472" providerId="ADAL" clId="{DE6CC74A-7157-4F4B-B0C8-6405966031A9}" dt="2024-02-28T20:21:51.500" v="3668" actId="2696"/>
        <pc:sldMkLst>
          <pc:docMk/>
          <pc:sldMk cId="3015822914" sldId="285"/>
        </pc:sldMkLst>
      </pc:sldChg>
      <pc:sldChg chg="del">
        <pc:chgData name="Matthew McFarling" userId="35c66072-28c0-4248-a3fa-8d822ee31472" providerId="ADAL" clId="{DE6CC74A-7157-4F4B-B0C8-6405966031A9}" dt="2024-02-28T20:21:51.642" v="3669" actId="2696"/>
        <pc:sldMkLst>
          <pc:docMk/>
          <pc:sldMk cId="1326734239" sldId="286"/>
        </pc:sldMkLst>
      </pc:sldChg>
      <pc:sldChg chg="del">
        <pc:chgData name="Matthew McFarling" userId="35c66072-28c0-4248-a3fa-8d822ee31472" providerId="ADAL" clId="{DE6CC74A-7157-4F4B-B0C8-6405966031A9}" dt="2024-02-28T20:21:51.816" v="3670" actId="2696"/>
        <pc:sldMkLst>
          <pc:docMk/>
          <pc:sldMk cId="3466822730" sldId="287"/>
        </pc:sldMkLst>
      </pc:sldChg>
      <pc:sldChg chg="del">
        <pc:chgData name="Matthew McFarling" userId="35c66072-28c0-4248-a3fa-8d822ee31472" providerId="ADAL" clId="{DE6CC74A-7157-4F4B-B0C8-6405966031A9}" dt="2024-02-28T20:21:51.975" v="3671" actId="2696"/>
        <pc:sldMkLst>
          <pc:docMk/>
          <pc:sldMk cId="4282930187" sldId="288"/>
        </pc:sldMkLst>
      </pc:sldChg>
      <pc:sldChg chg="del">
        <pc:chgData name="Matthew McFarling" userId="35c66072-28c0-4248-a3fa-8d822ee31472" providerId="ADAL" clId="{DE6CC74A-7157-4F4B-B0C8-6405966031A9}" dt="2024-02-28T20:21:52.205" v="3672" actId="2696"/>
        <pc:sldMkLst>
          <pc:docMk/>
          <pc:sldMk cId="1542091956" sldId="289"/>
        </pc:sldMkLst>
      </pc:sldChg>
      <pc:sldChg chg="del">
        <pc:chgData name="Matthew McFarling" userId="35c66072-28c0-4248-a3fa-8d822ee31472" providerId="ADAL" clId="{DE6CC74A-7157-4F4B-B0C8-6405966031A9}" dt="2024-02-28T20:21:52.458" v="3673" actId="2696"/>
        <pc:sldMkLst>
          <pc:docMk/>
          <pc:sldMk cId="124334493" sldId="290"/>
        </pc:sldMkLst>
      </pc:sldChg>
      <pc:sldChg chg="del">
        <pc:chgData name="Matthew McFarling" userId="35c66072-28c0-4248-a3fa-8d822ee31472" providerId="ADAL" clId="{DE6CC74A-7157-4F4B-B0C8-6405966031A9}" dt="2024-02-28T20:21:52.787" v="3674" actId="2696"/>
        <pc:sldMkLst>
          <pc:docMk/>
          <pc:sldMk cId="2972885806" sldId="291"/>
        </pc:sldMkLst>
      </pc:sldChg>
      <pc:sldChg chg="del">
        <pc:chgData name="Matthew McFarling" userId="35c66072-28c0-4248-a3fa-8d822ee31472" providerId="ADAL" clId="{DE6CC74A-7157-4F4B-B0C8-6405966031A9}" dt="2024-02-28T20:21:54.477" v="3675" actId="2696"/>
        <pc:sldMkLst>
          <pc:docMk/>
          <pc:sldMk cId="966438615" sldId="292"/>
        </pc:sldMkLst>
      </pc:sldChg>
      <pc:sldChg chg="del">
        <pc:chgData name="Matthew McFarling" userId="35c66072-28c0-4248-a3fa-8d822ee31472" providerId="ADAL" clId="{DE6CC74A-7157-4F4B-B0C8-6405966031A9}" dt="2024-02-28T20:21:55.732" v="3676" actId="2696"/>
        <pc:sldMkLst>
          <pc:docMk/>
          <pc:sldMk cId="3518959558" sldId="293"/>
        </pc:sldMkLst>
      </pc:sldChg>
      <pc:sldChg chg="del">
        <pc:chgData name="Matthew McFarling" userId="35c66072-28c0-4248-a3fa-8d822ee31472" providerId="ADAL" clId="{DE6CC74A-7157-4F4B-B0C8-6405966031A9}" dt="2024-02-28T20:21:49.972" v="3661" actId="2696"/>
        <pc:sldMkLst>
          <pc:docMk/>
          <pc:sldMk cId="3569096640" sldId="294"/>
        </pc:sldMkLst>
      </pc:sldChg>
      <pc:sldChg chg="modSp add mod">
        <pc:chgData name="Matthew McFarling" userId="35c66072-28c0-4248-a3fa-8d822ee31472" providerId="ADAL" clId="{DE6CC74A-7157-4F4B-B0C8-6405966031A9}" dt="2024-02-28T19:37:03.362" v="163" actId="115"/>
        <pc:sldMkLst>
          <pc:docMk/>
          <pc:sldMk cId="3680265442" sldId="295"/>
        </pc:sldMkLst>
        <pc:spChg chg="mod">
          <ac:chgData name="Matthew McFarling" userId="35c66072-28c0-4248-a3fa-8d822ee31472" providerId="ADAL" clId="{DE6CC74A-7157-4F4B-B0C8-6405966031A9}" dt="2024-02-28T19:36:03.327" v="143" actId="20577"/>
          <ac:spMkLst>
            <pc:docMk/>
            <pc:sldMk cId="3680265442" sldId="295"/>
            <ac:spMk id="2" creationId="{93174777-C254-97E6-07F4-8CD9CB5190C5}"/>
          </ac:spMkLst>
        </pc:spChg>
        <pc:spChg chg="mod">
          <ac:chgData name="Matthew McFarling" userId="35c66072-28c0-4248-a3fa-8d822ee31472" providerId="ADAL" clId="{DE6CC74A-7157-4F4B-B0C8-6405966031A9}" dt="2024-02-28T19:37:03.362" v="163" actId="115"/>
          <ac:spMkLst>
            <pc:docMk/>
            <pc:sldMk cId="3680265442" sldId="295"/>
            <ac:spMk id="3" creationId="{5745B2ED-F54B-A0F3-804D-E4D117F95348}"/>
          </ac:spMkLst>
        </pc:spChg>
      </pc:sldChg>
      <pc:sldChg chg="modSp add mod">
        <pc:chgData name="Matthew McFarling" userId="35c66072-28c0-4248-a3fa-8d822ee31472" providerId="ADAL" clId="{DE6CC74A-7157-4F4B-B0C8-6405966031A9}" dt="2024-02-28T19:38:03.322" v="184" actId="403"/>
        <pc:sldMkLst>
          <pc:docMk/>
          <pc:sldMk cId="1315617555" sldId="296"/>
        </pc:sldMkLst>
        <pc:spChg chg="mod">
          <ac:chgData name="Matthew McFarling" userId="35c66072-28c0-4248-a3fa-8d822ee31472" providerId="ADAL" clId="{DE6CC74A-7157-4F4B-B0C8-6405966031A9}" dt="2024-02-28T19:37:38.976" v="174" actId="20577"/>
          <ac:spMkLst>
            <pc:docMk/>
            <pc:sldMk cId="1315617555" sldId="296"/>
            <ac:spMk id="2" creationId="{93174777-C254-97E6-07F4-8CD9CB5190C5}"/>
          </ac:spMkLst>
        </pc:spChg>
        <pc:spChg chg="mod">
          <ac:chgData name="Matthew McFarling" userId="35c66072-28c0-4248-a3fa-8d822ee31472" providerId="ADAL" clId="{DE6CC74A-7157-4F4B-B0C8-6405966031A9}" dt="2024-02-28T19:38:03.322" v="184" actId="403"/>
          <ac:spMkLst>
            <pc:docMk/>
            <pc:sldMk cId="1315617555" sldId="296"/>
            <ac:spMk id="3" creationId="{5745B2ED-F54B-A0F3-804D-E4D117F95348}"/>
          </ac:spMkLst>
        </pc:spChg>
      </pc:sldChg>
      <pc:sldChg chg="modSp add mod">
        <pc:chgData name="Matthew McFarling" userId="35c66072-28c0-4248-a3fa-8d822ee31472" providerId="ADAL" clId="{DE6CC74A-7157-4F4B-B0C8-6405966031A9}" dt="2024-02-28T19:38:32.780" v="219" actId="313"/>
        <pc:sldMkLst>
          <pc:docMk/>
          <pc:sldMk cId="771506005" sldId="297"/>
        </pc:sldMkLst>
        <pc:spChg chg="mod">
          <ac:chgData name="Matthew McFarling" userId="35c66072-28c0-4248-a3fa-8d822ee31472" providerId="ADAL" clId="{DE6CC74A-7157-4F4B-B0C8-6405966031A9}" dt="2024-02-28T19:38:32.780" v="219" actId="313"/>
          <ac:spMkLst>
            <pc:docMk/>
            <pc:sldMk cId="771506005" sldId="297"/>
            <ac:spMk id="2" creationId="{9DDDA8F9-93DC-2557-CD40-3E855FFB3FEA}"/>
          </ac:spMkLst>
        </pc:spChg>
      </pc:sldChg>
      <pc:sldChg chg="add del setBg">
        <pc:chgData name="Matthew McFarling" userId="35c66072-28c0-4248-a3fa-8d822ee31472" providerId="ADAL" clId="{DE6CC74A-7157-4F4B-B0C8-6405966031A9}" dt="2024-02-28T19:38:16.037" v="186"/>
        <pc:sldMkLst>
          <pc:docMk/>
          <pc:sldMk cId="2983138357" sldId="297"/>
        </pc:sldMkLst>
      </pc:sldChg>
      <pc:sldChg chg="addSp delSp modSp new mod setBg">
        <pc:chgData name="Matthew McFarling" userId="35c66072-28c0-4248-a3fa-8d822ee31472" providerId="ADAL" clId="{DE6CC74A-7157-4F4B-B0C8-6405966031A9}" dt="2024-02-28T19:39:21.509" v="224" actId="26606"/>
        <pc:sldMkLst>
          <pc:docMk/>
          <pc:sldMk cId="3210885811" sldId="298"/>
        </pc:sldMkLst>
        <pc:spChg chg="del">
          <ac:chgData name="Matthew McFarling" userId="35c66072-28c0-4248-a3fa-8d822ee31472" providerId="ADAL" clId="{DE6CC74A-7157-4F4B-B0C8-6405966031A9}" dt="2024-02-28T19:39:21.509" v="224" actId="26606"/>
          <ac:spMkLst>
            <pc:docMk/>
            <pc:sldMk cId="3210885811" sldId="298"/>
            <ac:spMk id="2" creationId="{1CD63EF7-CC1F-95AF-DD56-081D7C795F7D}"/>
          </ac:spMkLst>
        </pc:spChg>
        <pc:spChg chg="del">
          <ac:chgData name="Matthew McFarling" userId="35c66072-28c0-4248-a3fa-8d822ee31472" providerId="ADAL" clId="{DE6CC74A-7157-4F4B-B0C8-6405966031A9}" dt="2024-02-28T19:39:17.763" v="221" actId="931"/>
          <ac:spMkLst>
            <pc:docMk/>
            <pc:sldMk cId="3210885811" sldId="298"/>
            <ac:spMk id="3" creationId="{968DBBCC-BFD5-0087-1C65-5342F49F66E0}"/>
          </ac:spMkLst>
        </pc:spChg>
        <pc:spChg chg="add">
          <ac:chgData name="Matthew McFarling" userId="35c66072-28c0-4248-a3fa-8d822ee31472" providerId="ADAL" clId="{DE6CC74A-7157-4F4B-B0C8-6405966031A9}" dt="2024-02-28T19:39:21.509" v="224" actId="26606"/>
          <ac:spMkLst>
            <pc:docMk/>
            <pc:sldMk cId="3210885811" sldId="298"/>
            <ac:spMk id="10" creationId="{42A4FC2C-047E-45A5-965D-8E1E3BF09BC6}"/>
          </ac:spMkLst>
        </pc:spChg>
        <pc:picChg chg="add mod">
          <ac:chgData name="Matthew McFarling" userId="35c66072-28c0-4248-a3fa-8d822ee31472" providerId="ADAL" clId="{DE6CC74A-7157-4F4B-B0C8-6405966031A9}" dt="2024-02-28T19:39:21.509" v="224" actId="26606"/>
          <ac:picMkLst>
            <pc:docMk/>
            <pc:sldMk cId="3210885811" sldId="298"/>
            <ac:picMk id="5" creationId="{F48156F2-8B94-90DB-8596-8179EE092090}"/>
          </ac:picMkLst>
        </pc:picChg>
      </pc:sldChg>
      <pc:sldChg chg="add">
        <pc:chgData name="Matthew McFarling" userId="35c66072-28c0-4248-a3fa-8d822ee31472" providerId="ADAL" clId="{DE6CC74A-7157-4F4B-B0C8-6405966031A9}" dt="2024-02-28T19:42:09.092" v="415"/>
        <pc:sldMkLst>
          <pc:docMk/>
          <pc:sldMk cId="2414275602" sldId="299"/>
        </pc:sldMkLst>
      </pc:sldChg>
      <pc:sldChg chg="modSp add mod">
        <pc:chgData name="Matthew McFarling" userId="35c66072-28c0-4248-a3fa-8d822ee31472" providerId="ADAL" clId="{DE6CC74A-7157-4F4B-B0C8-6405966031A9}" dt="2024-02-28T20:22:37.635" v="3684" actId="115"/>
        <pc:sldMkLst>
          <pc:docMk/>
          <pc:sldMk cId="3599771781" sldId="300"/>
        </pc:sldMkLst>
        <pc:spChg chg="mod">
          <ac:chgData name="Matthew McFarling" userId="35c66072-28c0-4248-a3fa-8d822ee31472" providerId="ADAL" clId="{DE6CC74A-7157-4F4B-B0C8-6405966031A9}" dt="2024-02-28T20:22:37.635" v="3684" actId="115"/>
          <ac:spMkLst>
            <pc:docMk/>
            <pc:sldMk cId="3599771781" sldId="300"/>
            <ac:spMk id="3" creationId="{E9BE22AD-06E9-18E4-7675-37A66BD7CBEB}"/>
          </ac:spMkLst>
        </pc:spChg>
      </pc:sldChg>
      <pc:sldChg chg="modSp add mod">
        <pc:chgData name="Matthew McFarling" userId="35c66072-28c0-4248-a3fa-8d822ee31472" providerId="ADAL" clId="{DE6CC74A-7157-4F4B-B0C8-6405966031A9}" dt="2024-02-28T19:45:18.455" v="543" actId="20577"/>
        <pc:sldMkLst>
          <pc:docMk/>
          <pc:sldMk cId="2395949966" sldId="301"/>
        </pc:sldMkLst>
        <pc:spChg chg="mod">
          <ac:chgData name="Matthew McFarling" userId="35c66072-28c0-4248-a3fa-8d822ee31472" providerId="ADAL" clId="{DE6CC74A-7157-4F4B-B0C8-6405966031A9}" dt="2024-02-28T19:45:18.455" v="543" actId="20577"/>
          <ac:spMkLst>
            <pc:docMk/>
            <pc:sldMk cId="2395949966" sldId="301"/>
            <ac:spMk id="3" creationId="{E9BE22AD-06E9-18E4-7675-37A66BD7CBEB}"/>
          </ac:spMkLst>
        </pc:spChg>
      </pc:sldChg>
      <pc:sldChg chg="modSp add mod">
        <pc:chgData name="Matthew McFarling" userId="35c66072-28c0-4248-a3fa-8d822ee31472" providerId="ADAL" clId="{DE6CC74A-7157-4F4B-B0C8-6405966031A9}" dt="2024-02-28T19:48:10.604" v="643" actId="20577"/>
        <pc:sldMkLst>
          <pc:docMk/>
          <pc:sldMk cId="672959529" sldId="302"/>
        </pc:sldMkLst>
        <pc:spChg chg="mod">
          <ac:chgData name="Matthew McFarling" userId="35c66072-28c0-4248-a3fa-8d822ee31472" providerId="ADAL" clId="{DE6CC74A-7157-4F4B-B0C8-6405966031A9}" dt="2024-02-28T19:46:50.208" v="617" actId="14100"/>
          <ac:spMkLst>
            <pc:docMk/>
            <pc:sldMk cId="672959529" sldId="302"/>
            <ac:spMk id="2" creationId="{23A06D8C-EE2F-4462-0869-F9A9E6A2D59A}"/>
          </ac:spMkLst>
        </pc:spChg>
        <pc:spChg chg="mod">
          <ac:chgData name="Matthew McFarling" userId="35c66072-28c0-4248-a3fa-8d822ee31472" providerId="ADAL" clId="{DE6CC74A-7157-4F4B-B0C8-6405966031A9}" dt="2024-02-28T19:48:10.604" v="643" actId="20577"/>
          <ac:spMkLst>
            <pc:docMk/>
            <pc:sldMk cId="672959529" sldId="302"/>
            <ac:spMk id="3" creationId="{E9BE22AD-06E9-18E4-7675-37A66BD7CBEB}"/>
          </ac:spMkLst>
        </pc:spChg>
      </pc:sldChg>
      <pc:sldChg chg="modSp add mod">
        <pc:chgData name="Matthew McFarling" userId="35c66072-28c0-4248-a3fa-8d822ee31472" providerId="ADAL" clId="{DE6CC74A-7157-4F4B-B0C8-6405966031A9}" dt="2024-02-28T19:48:49.126" v="675" actId="20577"/>
        <pc:sldMkLst>
          <pc:docMk/>
          <pc:sldMk cId="2243608831" sldId="303"/>
        </pc:sldMkLst>
        <pc:spChg chg="mod">
          <ac:chgData name="Matthew McFarling" userId="35c66072-28c0-4248-a3fa-8d822ee31472" providerId="ADAL" clId="{DE6CC74A-7157-4F4B-B0C8-6405966031A9}" dt="2024-02-28T19:48:49.126" v="675" actId="20577"/>
          <ac:spMkLst>
            <pc:docMk/>
            <pc:sldMk cId="2243608831" sldId="303"/>
            <ac:spMk id="3" creationId="{E9BE22AD-06E9-18E4-7675-37A66BD7CBEB}"/>
          </ac:spMkLst>
        </pc:spChg>
      </pc:sldChg>
      <pc:sldChg chg="add del ord setBg">
        <pc:chgData name="Matthew McFarling" userId="35c66072-28c0-4248-a3fa-8d822ee31472" providerId="ADAL" clId="{DE6CC74A-7157-4F4B-B0C8-6405966031A9}" dt="2024-02-28T19:52:59.576" v="806"/>
        <pc:sldMkLst>
          <pc:docMk/>
          <pc:sldMk cId="746265933" sldId="304"/>
        </pc:sldMkLst>
      </pc:sldChg>
      <pc:sldChg chg="add del setBg">
        <pc:chgData name="Matthew McFarling" userId="35c66072-28c0-4248-a3fa-8d822ee31472" providerId="ADAL" clId="{DE6CC74A-7157-4F4B-B0C8-6405966031A9}" dt="2024-02-28T19:53:03.065" v="808"/>
        <pc:sldMkLst>
          <pc:docMk/>
          <pc:sldMk cId="1189272603" sldId="304"/>
        </pc:sldMkLst>
      </pc:sldChg>
      <pc:sldChg chg="modSp add mod ord">
        <pc:chgData name="Matthew McFarling" userId="35c66072-28c0-4248-a3fa-8d822ee31472" providerId="ADAL" clId="{DE6CC74A-7157-4F4B-B0C8-6405966031A9}" dt="2024-02-28T19:53:13.858" v="860" actId="20577"/>
        <pc:sldMkLst>
          <pc:docMk/>
          <pc:sldMk cId="1686359810" sldId="304"/>
        </pc:sldMkLst>
        <pc:spChg chg="mod">
          <ac:chgData name="Matthew McFarling" userId="35c66072-28c0-4248-a3fa-8d822ee31472" providerId="ADAL" clId="{DE6CC74A-7157-4F4B-B0C8-6405966031A9}" dt="2024-02-28T19:53:13.858" v="860" actId="20577"/>
          <ac:spMkLst>
            <pc:docMk/>
            <pc:sldMk cId="1686359810" sldId="304"/>
            <ac:spMk id="2" creationId="{9DDDA8F9-93DC-2557-CD40-3E855FFB3FEA}"/>
          </ac:spMkLst>
        </pc:spChg>
      </pc:sldChg>
      <pc:sldChg chg="modSp add mod">
        <pc:chgData name="Matthew McFarling" userId="35c66072-28c0-4248-a3fa-8d822ee31472" providerId="ADAL" clId="{DE6CC74A-7157-4F4B-B0C8-6405966031A9}" dt="2024-02-28T19:55:25.926" v="971" actId="20577"/>
        <pc:sldMkLst>
          <pc:docMk/>
          <pc:sldMk cId="1903465887" sldId="305"/>
        </pc:sldMkLst>
        <pc:spChg chg="mod">
          <ac:chgData name="Matthew McFarling" userId="35c66072-28c0-4248-a3fa-8d822ee31472" providerId="ADAL" clId="{DE6CC74A-7157-4F4B-B0C8-6405966031A9}" dt="2024-02-28T19:55:25.926" v="971" actId="20577"/>
          <ac:spMkLst>
            <pc:docMk/>
            <pc:sldMk cId="1903465887" sldId="305"/>
            <ac:spMk id="2" creationId="{9DDDA8F9-93DC-2557-CD40-3E855FFB3FEA}"/>
          </ac:spMkLst>
        </pc:spChg>
      </pc:sldChg>
      <pc:sldChg chg="add del setBg">
        <pc:chgData name="Matthew McFarling" userId="35c66072-28c0-4248-a3fa-8d822ee31472" providerId="ADAL" clId="{DE6CC74A-7157-4F4B-B0C8-6405966031A9}" dt="2024-02-28T19:54:39.520" v="897"/>
        <pc:sldMkLst>
          <pc:docMk/>
          <pc:sldMk cId="3658996855" sldId="305"/>
        </pc:sldMkLst>
      </pc:sldChg>
      <pc:sldChg chg="modSp add mod ord">
        <pc:chgData name="Matthew McFarling" userId="35c66072-28c0-4248-a3fa-8d822ee31472" providerId="ADAL" clId="{DE6CC74A-7157-4F4B-B0C8-6405966031A9}" dt="2024-02-28T19:57:49.684" v="1219" actId="403"/>
        <pc:sldMkLst>
          <pc:docMk/>
          <pc:sldMk cId="388889973" sldId="306"/>
        </pc:sldMkLst>
        <pc:spChg chg="mod">
          <ac:chgData name="Matthew McFarling" userId="35c66072-28c0-4248-a3fa-8d822ee31472" providerId="ADAL" clId="{DE6CC74A-7157-4F4B-B0C8-6405966031A9}" dt="2024-02-28T19:56:22.612" v="981" actId="20577"/>
          <ac:spMkLst>
            <pc:docMk/>
            <pc:sldMk cId="388889973" sldId="306"/>
            <ac:spMk id="2" creationId="{C5FED09A-E6FC-73A0-7BAE-D60D8B81C942}"/>
          </ac:spMkLst>
        </pc:spChg>
        <pc:spChg chg="mod">
          <ac:chgData name="Matthew McFarling" userId="35c66072-28c0-4248-a3fa-8d822ee31472" providerId="ADAL" clId="{DE6CC74A-7157-4F4B-B0C8-6405966031A9}" dt="2024-02-28T19:57:49.684" v="1219" actId="403"/>
          <ac:spMkLst>
            <pc:docMk/>
            <pc:sldMk cId="388889973" sldId="306"/>
            <ac:spMk id="3" creationId="{41DF8CF7-FF5F-AF16-4566-C5309CEA3DCD}"/>
          </ac:spMkLst>
        </pc:spChg>
      </pc:sldChg>
      <pc:sldChg chg="modSp add mod">
        <pc:chgData name="Matthew McFarling" userId="35c66072-28c0-4248-a3fa-8d822ee31472" providerId="ADAL" clId="{DE6CC74A-7157-4F4B-B0C8-6405966031A9}" dt="2024-02-28T20:01:38.532" v="1756" actId="1076"/>
        <pc:sldMkLst>
          <pc:docMk/>
          <pc:sldMk cId="3248666049" sldId="307"/>
        </pc:sldMkLst>
        <pc:spChg chg="mod">
          <ac:chgData name="Matthew McFarling" userId="35c66072-28c0-4248-a3fa-8d822ee31472" providerId="ADAL" clId="{DE6CC74A-7157-4F4B-B0C8-6405966031A9}" dt="2024-02-28T20:01:38.532" v="1756" actId="1076"/>
          <ac:spMkLst>
            <pc:docMk/>
            <pc:sldMk cId="3248666049" sldId="307"/>
            <ac:spMk id="2" creationId="{9DDDA8F9-93DC-2557-CD40-3E855FFB3FEA}"/>
          </ac:spMkLst>
        </pc:spChg>
      </pc:sldChg>
      <pc:sldChg chg="add del setBg">
        <pc:chgData name="Matthew McFarling" userId="35c66072-28c0-4248-a3fa-8d822ee31472" providerId="ADAL" clId="{DE6CC74A-7157-4F4B-B0C8-6405966031A9}" dt="2024-02-28T20:00:13.889" v="1604"/>
        <pc:sldMkLst>
          <pc:docMk/>
          <pc:sldMk cId="3249147896" sldId="307"/>
        </pc:sldMkLst>
      </pc:sldChg>
      <pc:sldChg chg="addSp modSp add mod">
        <pc:chgData name="Matthew McFarling" userId="35c66072-28c0-4248-a3fa-8d822ee31472" providerId="ADAL" clId="{DE6CC74A-7157-4F4B-B0C8-6405966031A9}" dt="2024-02-28T20:03:34.456" v="2086" actId="404"/>
        <pc:sldMkLst>
          <pc:docMk/>
          <pc:sldMk cId="2149397348" sldId="308"/>
        </pc:sldMkLst>
        <pc:spChg chg="mod">
          <ac:chgData name="Matthew McFarling" userId="35c66072-28c0-4248-a3fa-8d822ee31472" providerId="ADAL" clId="{DE6CC74A-7157-4F4B-B0C8-6405966031A9}" dt="2024-02-28T20:02:08.695" v="1841" actId="20577"/>
          <ac:spMkLst>
            <pc:docMk/>
            <pc:sldMk cId="2149397348" sldId="308"/>
            <ac:spMk id="2" creationId="{C74C67B8-8E8F-DD5F-FEA4-5197E4FCAA28}"/>
          </ac:spMkLst>
        </pc:spChg>
        <pc:spChg chg="mod">
          <ac:chgData name="Matthew McFarling" userId="35c66072-28c0-4248-a3fa-8d822ee31472" providerId="ADAL" clId="{DE6CC74A-7157-4F4B-B0C8-6405966031A9}" dt="2024-02-28T20:03:34.456" v="2086" actId="404"/>
          <ac:spMkLst>
            <pc:docMk/>
            <pc:sldMk cId="2149397348" sldId="308"/>
            <ac:spMk id="3" creationId="{83D66E4E-B62A-04BE-487F-76659A1774B9}"/>
          </ac:spMkLst>
        </pc:spChg>
        <pc:spChg chg="add mod">
          <ac:chgData name="Matthew McFarling" userId="35c66072-28c0-4248-a3fa-8d822ee31472" providerId="ADAL" clId="{DE6CC74A-7157-4F4B-B0C8-6405966031A9}" dt="2024-02-28T20:03:31.738" v="2085" actId="404"/>
          <ac:spMkLst>
            <pc:docMk/>
            <pc:sldMk cId="2149397348" sldId="308"/>
            <ac:spMk id="4" creationId="{129AA54C-7346-C279-53F8-7285DD8C7E1C}"/>
          </ac:spMkLst>
        </pc:spChg>
      </pc:sldChg>
      <pc:sldChg chg="addSp delSp modSp new mod">
        <pc:chgData name="Matthew McFarling" userId="35c66072-28c0-4248-a3fa-8d822ee31472" providerId="ADAL" clId="{DE6CC74A-7157-4F4B-B0C8-6405966031A9}" dt="2024-02-28T20:05:23.548" v="2098" actId="14100"/>
        <pc:sldMkLst>
          <pc:docMk/>
          <pc:sldMk cId="1477999329" sldId="309"/>
        </pc:sldMkLst>
        <pc:spChg chg="del">
          <ac:chgData name="Matthew McFarling" userId="35c66072-28c0-4248-a3fa-8d822ee31472" providerId="ADAL" clId="{DE6CC74A-7157-4F4B-B0C8-6405966031A9}" dt="2024-02-28T20:04:58.147" v="2089" actId="478"/>
          <ac:spMkLst>
            <pc:docMk/>
            <pc:sldMk cId="1477999329" sldId="309"/>
            <ac:spMk id="2" creationId="{C2A6352F-3D53-8D50-CF7E-8777CBC21524}"/>
          </ac:spMkLst>
        </pc:spChg>
        <pc:spChg chg="del">
          <ac:chgData name="Matthew McFarling" userId="35c66072-28c0-4248-a3fa-8d822ee31472" providerId="ADAL" clId="{DE6CC74A-7157-4F4B-B0C8-6405966031A9}" dt="2024-02-28T20:05:07.730" v="2090" actId="931"/>
          <ac:spMkLst>
            <pc:docMk/>
            <pc:sldMk cId="1477999329" sldId="309"/>
            <ac:spMk id="3" creationId="{FF447028-D886-9FF7-09BF-01A161C4270E}"/>
          </ac:spMkLst>
        </pc:spChg>
        <pc:picChg chg="add mod">
          <ac:chgData name="Matthew McFarling" userId="35c66072-28c0-4248-a3fa-8d822ee31472" providerId="ADAL" clId="{DE6CC74A-7157-4F4B-B0C8-6405966031A9}" dt="2024-02-28T20:05:23.548" v="2098" actId="14100"/>
          <ac:picMkLst>
            <pc:docMk/>
            <pc:sldMk cId="1477999329" sldId="309"/>
            <ac:picMk id="5" creationId="{E0DE8BED-48BD-2533-4147-9AF3F07E5F04}"/>
          </ac:picMkLst>
        </pc:picChg>
      </pc:sldChg>
      <pc:sldChg chg="addSp delSp modSp add mod setBg">
        <pc:chgData name="Matthew McFarling" userId="35c66072-28c0-4248-a3fa-8d822ee31472" providerId="ADAL" clId="{DE6CC74A-7157-4F4B-B0C8-6405966031A9}" dt="2024-02-28T20:08:51.783" v="2222" actId="122"/>
        <pc:sldMkLst>
          <pc:docMk/>
          <pc:sldMk cId="2700165680" sldId="310"/>
        </pc:sldMkLst>
        <pc:spChg chg="mod">
          <ac:chgData name="Matthew McFarling" userId="35c66072-28c0-4248-a3fa-8d822ee31472" providerId="ADAL" clId="{DE6CC74A-7157-4F4B-B0C8-6405966031A9}" dt="2024-02-28T20:08:51.783" v="2222" actId="122"/>
          <ac:spMkLst>
            <pc:docMk/>
            <pc:sldMk cId="2700165680" sldId="310"/>
            <ac:spMk id="2" creationId="{10A8C723-80E0-F267-C7FF-18889153E979}"/>
          </ac:spMkLst>
        </pc:spChg>
        <pc:spChg chg="add del">
          <ac:chgData name="Matthew McFarling" userId="35c66072-28c0-4248-a3fa-8d822ee31472" providerId="ADAL" clId="{DE6CC74A-7157-4F4B-B0C8-6405966031A9}" dt="2024-02-28T20:08:16.496" v="2180" actId="26606"/>
          <ac:spMkLst>
            <pc:docMk/>
            <pc:sldMk cId="2700165680" sldId="310"/>
            <ac:spMk id="9" creationId="{53F29798-D584-4792-9B62-3F5F5C36D619}"/>
          </ac:spMkLst>
        </pc:spChg>
        <pc:spChg chg="add">
          <ac:chgData name="Matthew McFarling" userId="35c66072-28c0-4248-a3fa-8d822ee31472" providerId="ADAL" clId="{DE6CC74A-7157-4F4B-B0C8-6405966031A9}" dt="2024-02-28T20:08:16.496" v="2180" actId="26606"/>
          <ac:spMkLst>
            <pc:docMk/>
            <pc:sldMk cId="2700165680" sldId="310"/>
            <ac:spMk id="14" creationId="{53F29798-D584-4792-9B62-3F5F5C36D619}"/>
          </ac:spMkLst>
        </pc:spChg>
        <pc:picChg chg="add mod">
          <ac:chgData name="Matthew McFarling" userId="35c66072-28c0-4248-a3fa-8d822ee31472" providerId="ADAL" clId="{DE6CC74A-7157-4F4B-B0C8-6405966031A9}" dt="2024-02-28T20:08:49.583" v="2221" actId="1076"/>
          <ac:picMkLst>
            <pc:docMk/>
            <pc:sldMk cId="2700165680" sldId="310"/>
            <ac:picMk id="4" creationId="{2B1B6E31-6EF2-B38F-78E3-71469457FBA9}"/>
          </ac:picMkLst>
        </pc:picChg>
      </pc:sldChg>
      <pc:sldChg chg="delSp modSp add mod ord">
        <pc:chgData name="Matthew McFarling" userId="35c66072-28c0-4248-a3fa-8d822ee31472" providerId="ADAL" clId="{DE6CC74A-7157-4F4B-B0C8-6405966031A9}" dt="2024-02-28T20:10:34.150" v="2345" actId="20577"/>
        <pc:sldMkLst>
          <pc:docMk/>
          <pc:sldMk cId="1508434825" sldId="311"/>
        </pc:sldMkLst>
        <pc:spChg chg="mod">
          <ac:chgData name="Matthew McFarling" userId="35c66072-28c0-4248-a3fa-8d822ee31472" providerId="ADAL" clId="{DE6CC74A-7157-4F4B-B0C8-6405966031A9}" dt="2024-02-28T20:10:34.150" v="2345" actId="20577"/>
          <ac:spMkLst>
            <pc:docMk/>
            <pc:sldMk cId="1508434825" sldId="311"/>
            <ac:spMk id="2" creationId="{C74C67B8-8E8F-DD5F-FEA4-5197E4FCAA28}"/>
          </ac:spMkLst>
        </pc:spChg>
        <pc:spChg chg="mod">
          <ac:chgData name="Matthew McFarling" userId="35c66072-28c0-4248-a3fa-8d822ee31472" providerId="ADAL" clId="{DE6CC74A-7157-4F4B-B0C8-6405966031A9}" dt="2024-02-28T20:09:56.406" v="2309" actId="27636"/>
          <ac:spMkLst>
            <pc:docMk/>
            <pc:sldMk cId="1508434825" sldId="311"/>
            <ac:spMk id="3" creationId="{83D66E4E-B62A-04BE-487F-76659A1774B9}"/>
          </ac:spMkLst>
        </pc:spChg>
        <pc:spChg chg="del">
          <ac:chgData name="Matthew McFarling" userId="35c66072-28c0-4248-a3fa-8d822ee31472" providerId="ADAL" clId="{DE6CC74A-7157-4F4B-B0C8-6405966031A9}" dt="2024-02-28T20:09:39.181" v="2293" actId="478"/>
          <ac:spMkLst>
            <pc:docMk/>
            <pc:sldMk cId="1508434825" sldId="311"/>
            <ac:spMk id="4" creationId="{129AA54C-7346-C279-53F8-7285DD8C7E1C}"/>
          </ac:spMkLst>
        </pc:spChg>
      </pc:sldChg>
      <pc:sldChg chg="delSp modSp add mod">
        <pc:chgData name="Matthew McFarling" userId="35c66072-28c0-4248-a3fa-8d822ee31472" providerId="ADAL" clId="{DE6CC74A-7157-4F4B-B0C8-6405966031A9}" dt="2024-02-28T20:11:25.114" v="2430" actId="1076"/>
        <pc:sldMkLst>
          <pc:docMk/>
          <pc:sldMk cId="554312629" sldId="312"/>
        </pc:sldMkLst>
        <pc:spChg chg="mod">
          <ac:chgData name="Matthew McFarling" userId="35c66072-28c0-4248-a3fa-8d822ee31472" providerId="ADAL" clId="{DE6CC74A-7157-4F4B-B0C8-6405966031A9}" dt="2024-02-28T20:11:05.361" v="2422" actId="20577"/>
          <ac:spMkLst>
            <pc:docMk/>
            <pc:sldMk cId="554312629" sldId="312"/>
            <ac:spMk id="2" creationId="{C74C67B8-8E8F-DD5F-FEA4-5197E4FCAA28}"/>
          </ac:spMkLst>
        </pc:spChg>
        <pc:spChg chg="mod">
          <ac:chgData name="Matthew McFarling" userId="35c66072-28c0-4248-a3fa-8d822ee31472" providerId="ADAL" clId="{DE6CC74A-7157-4F4B-B0C8-6405966031A9}" dt="2024-02-28T20:11:25.114" v="2430" actId="1076"/>
          <ac:spMkLst>
            <pc:docMk/>
            <pc:sldMk cId="554312629" sldId="312"/>
            <ac:spMk id="3" creationId="{83D66E4E-B62A-04BE-487F-76659A1774B9}"/>
          </ac:spMkLst>
        </pc:spChg>
        <pc:spChg chg="del">
          <ac:chgData name="Matthew McFarling" userId="35c66072-28c0-4248-a3fa-8d822ee31472" providerId="ADAL" clId="{DE6CC74A-7157-4F4B-B0C8-6405966031A9}" dt="2024-02-28T20:11:21.227" v="2429" actId="478"/>
          <ac:spMkLst>
            <pc:docMk/>
            <pc:sldMk cId="554312629" sldId="312"/>
            <ac:spMk id="4" creationId="{129AA54C-7346-C279-53F8-7285DD8C7E1C}"/>
          </ac:spMkLst>
        </pc:spChg>
      </pc:sldChg>
      <pc:sldChg chg="modSp add mod">
        <pc:chgData name="Matthew McFarling" userId="35c66072-28c0-4248-a3fa-8d822ee31472" providerId="ADAL" clId="{DE6CC74A-7157-4F4B-B0C8-6405966031A9}" dt="2024-02-28T20:12:26.459" v="2478" actId="27636"/>
        <pc:sldMkLst>
          <pc:docMk/>
          <pc:sldMk cId="2176393122" sldId="313"/>
        </pc:sldMkLst>
        <pc:spChg chg="mod">
          <ac:chgData name="Matthew McFarling" userId="35c66072-28c0-4248-a3fa-8d822ee31472" providerId="ADAL" clId="{DE6CC74A-7157-4F4B-B0C8-6405966031A9}" dt="2024-02-28T20:12:26.459" v="2478" actId="27636"/>
          <ac:spMkLst>
            <pc:docMk/>
            <pc:sldMk cId="2176393122" sldId="313"/>
            <ac:spMk id="2" creationId="{9DDDA8F9-93DC-2557-CD40-3E855FFB3FEA}"/>
          </ac:spMkLst>
        </pc:spChg>
      </pc:sldChg>
      <pc:sldChg chg="add del setBg">
        <pc:chgData name="Matthew McFarling" userId="35c66072-28c0-4248-a3fa-8d822ee31472" providerId="ADAL" clId="{DE6CC74A-7157-4F4B-B0C8-6405966031A9}" dt="2024-02-28T20:12:11.099" v="2432"/>
        <pc:sldMkLst>
          <pc:docMk/>
          <pc:sldMk cId="3108861822" sldId="313"/>
        </pc:sldMkLst>
      </pc:sldChg>
      <pc:sldChg chg="modSp add mod">
        <pc:chgData name="Matthew McFarling" userId="35c66072-28c0-4248-a3fa-8d822ee31472" providerId="ADAL" clId="{DE6CC74A-7157-4F4B-B0C8-6405966031A9}" dt="2024-02-28T20:13:24.976" v="2588" actId="5793"/>
        <pc:sldMkLst>
          <pc:docMk/>
          <pc:sldMk cId="957921190" sldId="314"/>
        </pc:sldMkLst>
        <pc:spChg chg="mod">
          <ac:chgData name="Matthew McFarling" userId="35c66072-28c0-4248-a3fa-8d822ee31472" providerId="ADAL" clId="{DE6CC74A-7157-4F4B-B0C8-6405966031A9}" dt="2024-02-28T20:13:04.692" v="2559" actId="20577"/>
          <ac:spMkLst>
            <pc:docMk/>
            <pc:sldMk cId="957921190" sldId="314"/>
            <ac:spMk id="2" creationId="{C5FED09A-E6FC-73A0-7BAE-D60D8B81C942}"/>
          </ac:spMkLst>
        </pc:spChg>
        <pc:spChg chg="mod">
          <ac:chgData name="Matthew McFarling" userId="35c66072-28c0-4248-a3fa-8d822ee31472" providerId="ADAL" clId="{DE6CC74A-7157-4F4B-B0C8-6405966031A9}" dt="2024-02-28T20:13:24.976" v="2588" actId="5793"/>
          <ac:spMkLst>
            <pc:docMk/>
            <pc:sldMk cId="957921190" sldId="314"/>
            <ac:spMk id="3" creationId="{41DF8CF7-FF5F-AF16-4566-C5309CEA3DCD}"/>
          </ac:spMkLst>
        </pc:spChg>
      </pc:sldChg>
      <pc:sldChg chg="modSp add mod">
        <pc:chgData name="Matthew McFarling" userId="35c66072-28c0-4248-a3fa-8d822ee31472" providerId="ADAL" clId="{DE6CC74A-7157-4F4B-B0C8-6405966031A9}" dt="2024-02-28T20:15:44.063" v="2942" actId="20577"/>
        <pc:sldMkLst>
          <pc:docMk/>
          <pc:sldMk cId="873331559" sldId="315"/>
        </pc:sldMkLst>
        <pc:spChg chg="mod">
          <ac:chgData name="Matthew McFarling" userId="35c66072-28c0-4248-a3fa-8d822ee31472" providerId="ADAL" clId="{DE6CC74A-7157-4F4B-B0C8-6405966031A9}" dt="2024-02-28T20:15:09.436" v="2915" actId="1076"/>
          <ac:spMkLst>
            <pc:docMk/>
            <pc:sldMk cId="873331559" sldId="315"/>
            <ac:spMk id="2" creationId="{C5FED09A-E6FC-73A0-7BAE-D60D8B81C942}"/>
          </ac:spMkLst>
        </pc:spChg>
        <pc:spChg chg="mod">
          <ac:chgData name="Matthew McFarling" userId="35c66072-28c0-4248-a3fa-8d822ee31472" providerId="ADAL" clId="{DE6CC74A-7157-4F4B-B0C8-6405966031A9}" dt="2024-02-28T20:15:44.063" v="2942" actId="20577"/>
          <ac:spMkLst>
            <pc:docMk/>
            <pc:sldMk cId="873331559" sldId="315"/>
            <ac:spMk id="3" creationId="{41DF8CF7-FF5F-AF16-4566-C5309CEA3DCD}"/>
          </ac:spMkLst>
        </pc:spChg>
      </pc:sldChg>
      <pc:sldChg chg="add del setBg">
        <pc:chgData name="Matthew McFarling" userId="35c66072-28c0-4248-a3fa-8d822ee31472" providerId="ADAL" clId="{DE6CC74A-7157-4F4B-B0C8-6405966031A9}" dt="2024-02-28T20:16:19.384" v="2944"/>
        <pc:sldMkLst>
          <pc:docMk/>
          <pc:sldMk cId="2326240115" sldId="316"/>
        </pc:sldMkLst>
      </pc:sldChg>
      <pc:sldChg chg="modSp add mod">
        <pc:chgData name="Matthew McFarling" userId="35c66072-28c0-4248-a3fa-8d822ee31472" providerId="ADAL" clId="{DE6CC74A-7157-4F4B-B0C8-6405966031A9}" dt="2024-02-28T20:16:31.531" v="3019" actId="20577"/>
        <pc:sldMkLst>
          <pc:docMk/>
          <pc:sldMk cId="3166417801" sldId="316"/>
        </pc:sldMkLst>
        <pc:spChg chg="mod">
          <ac:chgData name="Matthew McFarling" userId="35c66072-28c0-4248-a3fa-8d822ee31472" providerId="ADAL" clId="{DE6CC74A-7157-4F4B-B0C8-6405966031A9}" dt="2024-02-28T20:16:31.531" v="3019" actId="20577"/>
          <ac:spMkLst>
            <pc:docMk/>
            <pc:sldMk cId="3166417801" sldId="316"/>
            <ac:spMk id="2" creationId="{9DDDA8F9-93DC-2557-CD40-3E855FFB3FEA}"/>
          </ac:spMkLst>
        </pc:spChg>
      </pc:sldChg>
      <pc:sldChg chg="modSp add del mod">
        <pc:chgData name="Matthew McFarling" userId="35c66072-28c0-4248-a3fa-8d822ee31472" providerId="ADAL" clId="{DE6CC74A-7157-4F4B-B0C8-6405966031A9}" dt="2024-02-28T20:21:48.064" v="3657" actId="2696"/>
        <pc:sldMkLst>
          <pc:docMk/>
          <pc:sldMk cId="4022459172" sldId="317"/>
        </pc:sldMkLst>
        <pc:spChg chg="mod">
          <ac:chgData name="Matthew McFarling" userId="35c66072-28c0-4248-a3fa-8d822ee31472" providerId="ADAL" clId="{DE6CC74A-7157-4F4B-B0C8-6405966031A9}" dt="2024-02-28T20:16:56.063" v="3076" actId="20577"/>
          <ac:spMkLst>
            <pc:docMk/>
            <pc:sldMk cId="4022459172" sldId="317"/>
            <ac:spMk id="2" creationId="{F389C28B-096E-80C0-5136-527BFD9B0FAF}"/>
          </ac:spMkLst>
        </pc:spChg>
      </pc:sldChg>
      <pc:sldChg chg="modSp add mod">
        <pc:chgData name="Matthew McFarling" userId="35c66072-28c0-4248-a3fa-8d822ee31472" providerId="ADAL" clId="{DE6CC74A-7157-4F4B-B0C8-6405966031A9}" dt="2024-02-28T20:17:22.918" v="3120" actId="20577"/>
        <pc:sldMkLst>
          <pc:docMk/>
          <pc:sldMk cId="3983052085" sldId="318"/>
        </pc:sldMkLst>
        <pc:spChg chg="mod">
          <ac:chgData name="Matthew McFarling" userId="35c66072-28c0-4248-a3fa-8d822ee31472" providerId="ADAL" clId="{DE6CC74A-7157-4F4B-B0C8-6405966031A9}" dt="2024-02-28T20:17:22.918" v="3120" actId="20577"/>
          <ac:spMkLst>
            <pc:docMk/>
            <pc:sldMk cId="3983052085" sldId="318"/>
            <ac:spMk id="2" creationId="{F389C28B-096E-80C0-5136-527BFD9B0FAF}"/>
          </ac:spMkLst>
        </pc:spChg>
      </pc:sldChg>
      <pc:sldChg chg="modSp add mod">
        <pc:chgData name="Matthew McFarling" userId="35c66072-28c0-4248-a3fa-8d822ee31472" providerId="ADAL" clId="{DE6CC74A-7157-4F4B-B0C8-6405966031A9}" dt="2024-02-28T20:18:29.541" v="3161" actId="20577"/>
        <pc:sldMkLst>
          <pc:docMk/>
          <pc:sldMk cId="1668879242" sldId="319"/>
        </pc:sldMkLst>
        <pc:spChg chg="mod">
          <ac:chgData name="Matthew McFarling" userId="35c66072-28c0-4248-a3fa-8d822ee31472" providerId="ADAL" clId="{DE6CC74A-7157-4F4B-B0C8-6405966031A9}" dt="2024-02-28T20:18:29.541" v="3161" actId="20577"/>
          <ac:spMkLst>
            <pc:docMk/>
            <pc:sldMk cId="1668879242" sldId="319"/>
            <ac:spMk id="2" creationId="{F389C28B-096E-80C0-5136-527BFD9B0FAF}"/>
          </ac:spMkLst>
        </pc:spChg>
      </pc:sldChg>
      <pc:sldChg chg="modSp add mod">
        <pc:chgData name="Matthew McFarling" userId="35c66072-28c0-4248-a3fa-8d822ee31472" providerId="ADAL" clId="{DE6CC74A-7157-4F4B-B0C8-6405966031A9}" dt="2024-02-28T20:19:08.327" v="3187" actId="404"/>
        <pc:sldMkLst>
          <pc:docMk/>
          <pc:sldMk cId="3828344032" sldId="320"/>
        </pc:sldMkLst>
        <pc:spChg chg="mod">
          <ac:chgData name="Matthew McFarling" userId="35c66072-28c0-4248-a3fa-8d822ee31472" providerId="ADAL" clId="{DE6CC74A-7157-4F4B-B0C8-6405966031A9}" dt="2024-02-28T20:19:08.327" v="3187" actId="404"/>
          <ac:spMkLst>
            <pc:docMk/>
            <pc:sldMk cId="3828344032" sldId="320"/>
            <ac:spMk id="2" creationId="{F389C28B-096E-80C0-5136-527BFD9B0FAF}"/>
          </ac:spMkLst>
        </pc:spChg>
      </pc:sldChg>
      <pc:sldChg chg="modSp add mod">
        <pc:chgData name="Matthew McFarling" userId="35c66072-28c0-4248-a3fa-8d822ee31472" providerId="ADAL" clId="{DE6CC74A-7157-4F4B-B0C8-6405966031A9}" dt="2024-02-28T20:19:41.567" v="3317" actId="1076"/>
        <pc:sldMkLst>
          <pc:docMk/>
          <pc:sldMk cId="136414439" sldId="321"/>
        </pc:sldMkLst>
        <pc:spChg chg="mod">
          <ac:chgData name="Matthew McFarling" userId="35c66072-28c0-4248-a3fa-8d822ee31472" providerId="ADAL" clId="{DE6CC74A-7157-4F4B-B0C8-6405966031A9}" dt="2024-02-28T20:19:41.567" v="3317" actId="1076"/>
          <ac:spMkLst>
            <pc:docMk/>
            <pc:sldMk cId="136414439" sldId="321"/>
            <ac:spMk id="2" creationId="{F389C28B-096E-80C0-5136-527BFD9B0FAF}"/>
          </ac:spMkLst>
        </pc:spChg>
      </pc:sldChg>
      <pc:sldChg chg="modSp add mod">
        <pc:chgData name="Matthew McFarling" userId="35c66072-28c0-4248-a3fa-8d822ee31472" providerId="ADAL" clId="{DE6CC74A-7157-4F4B-B0C8-6405966031A9}" dt="2024-02-28T20:23:44.001" v="3686" actId="20577"/>
        <pc:sldMkLst>
          <pc:docMk/>
          <pc:sldMk cId="2345580411" sldId="322"/>
        </pc:sldMkLst>
        <pc:spChg chg="mod">
          <ac:chgData name="Matthew McFarling" userId="35c66072-28c0-4248-a3fa-8d822ee31472" providerId="ADAL" clId="{DE6CC74A-7157-4F4B-B0C8-6405966031A9}" dt="2024-02-28T20:23:44.001" v="3686" actId="20577"/>
          <ac:spMkLst>
            <pc:docMk/>
            <pc:sldMk cId="2345580411" sldId="322"/>
            <ac:spMk id="2" creationId="{F389C28B-096E-80C0-5136-527BFD9B0FAF}"/>
          </ac:spMkLst>
        </pc:spChg>
      </pc:sldChg>
      <pc:sldChg chg="modSp add mod">
        <pc:chgData name="Matthew McFarling" userId="35c66072-28c0-4248-a3fa-8d822ee31472" providerId="ADAL" clId="{DE6CC74A-7157-4F4B-B0C8-6405966031A9}" dt="2024-02-28T20:20:43.317" v="3536" actId="1076"/>
        <pc:sldMkLst>
          <pc:docMk/>
          <pc:sldMk cId="97188365" sldId="323"/>
        </pc:sldMkLst>
        <pc:spChg chg="mod">
          <ac:chgData name="Matthew McFarling" userId="35c66072-28c0-4248-a3fa-8d822ee31472" providerId="ADAL" clId="{DE6CC74A-7157-4F4B-B0C8-6405966031A9}" dt="2024-02-28T20:20:43.317" v="3536" actId="1076"/>
          <ac:spMkLst>
            <pc:docMk/>
            <pc:sldMk cId="97188365" sldId="323"/>
            <ac:spMk id="2" creationId="{F389C28B-096E-80C0-5136-527BFD9B0FAF}"/>
          </ac:spMkLst>
        </pc:spChg>
      </pc:sldChg>
      <pc:sldChg chg="modSp add mod">
        <pc:chgData name="Matthew McFarling" userId="35c66072-28c0-4248-a3fa-8d822ee31472" providerId="ADAL" clId="{DE6CC74A-7157-4F4B-B0C8-6405966031A9}" dt="2024-02-28T20:21:41.085" v="3656" actId="1076"/>
        <pc:sldMkLst>
          <pc:docMk/>
          <pc:sldMk cId="858090352" sldId="324"/>
        </pc:sldMkLst>
        <pc:spChg chg="mod">
          <ac:chgData name="Matthew McFarling" userId="35c66072-28c0-4248-a3fa-8d822ee31472" providerId="ADAL" clId="{DE6CC74A-7157-4F4B-B0C8-6405966031A9}" dt="2024-02-28T20:21:41.085" v="3656" actId="1076"/>
          <ac:spMkLst>
            <pc:docMk/>
            <pc:sldMk cId="858090352" sldId="324"/>
            <ac:spMk id="2" creationId="{9DDDA8F9-93DC-2557-CD40-3E855FFB3FEA}"/>
          </ac:spMkLst>
        </pc:spChg>
      </pc:sldChg>
      <pc:sldChg chg="add del setBg">
        <pc:chgData name="Matthew McFarling" userId="35c66072-28c0-4248-a3fa-8d822ee31472" providerId="ADAL" clId="{DE6CC74A-7157-4F4B-B0C8-6405966031A9}" dt="2024-02-28T20:21:10.683" v="3538"/>
        <pc:sldMkLst>
          <pc:docMk/>
          <pc:sldMk cId="1220658635" sldId="32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2B2524-0A79-0D45-B9E4-46BA751484EB}"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28837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B2524-0A79-0D45-B9E4-46BA751484EB}"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96405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B2524-0A79-0D45-B9E4-46BA751484EB}"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252421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B2524-0A79-0D45-B9E4-46BA751484EB}"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23752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2B2524-0A79-0D45-B9E4-46BA751484EB}"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34408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2B2524-0A79-0D45-B9E4-46BA751484EB}"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6362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2B2524-0A79-0D45-B9E4-46BA751484EB}" type="datetimeFigureOut">
              <a:rPr lang="en-US" smtClean="0"/>
              <a:t>2/28/24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212271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2B2524-0A79-0D45-B9E4-46BA751484EB}" type="datetimeFigureOut">
              <a:rPr lang="en-US" smtClean="0"/>
              <a:t>2/28/24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145527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B2524-0A79-0D45-B9E4-46BA751484EB}" type="datetimeFigureOut">
              <a:rPr lang="en-US" smtClean="0"/>
              <a:t>2/28/24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93252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2B2524-0A79-0D45-B9E4-46BA751484EB}"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17558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2B2524-0A79-0D45-B9E4-46BA751484EB}"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4551C-D9F7-EE42-AD96-1810C918FEFC}" type="slidenum">
              <a:rPr lang="en-US" smtClean="0"/>
              <a:t>‹#›</a:t>
            </a:fld>
            <a:endParaRPr lang="en-US"/>
          </a:p>
        </p:txBody>
      </p:sp>
    </p:spTree>
    <p:extLst>
      <p:ext uri="{BB962C8B-B14F-4D97-AF65-F5344CB8AC3E}">
        <p14:creationId xmlns:p14="http://schemas.microsoft.com/office/powerpoint/2010/main" val="180703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B2524-0A79-0D45-B9E4-46BA751484EB}" type="datetimeFigureOut">
              <a:rPr lang="en-US" smtClean="0"/>
              <a:t>2/28/24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4551C-D9F7-EE42-AD96-1810C918FEFC}" type="slidenum">
              <a:rPr lang="en-US" smtClean="0"/>
              <a:t>‹#›</a:t>
            </a:fld>
            <a:endParaRPr lang="en-US"/>
          </a:p>
        </p:txBody>
      </p:sp>
    </p:spTree>
    <p:extLst>
      <p:ext uri="{BB962C8B-B14F-4D97-AF65-F5344CB8AC3E}">
        <p14:creationId xmlns:p14="http://schemas.microsoft.com/office/powerpoint/2010/main" val="27398719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BBD7-9996-B987-AC79-56310CAEB635}"/>
              </a:ext>
            </a:extLst>
          </p:cNvPr>
          <p:cNvSpPr>
            <a:spLocks noGrp="1"/>
          </p:cNvSpPr>
          <p:nvPr>
            <p:ph type="ctrTitle"/>
          </p:nvPr>
        </p:nvSpPr>
        <p:spPr>
          <a:xfrm>
            <a:off x="287383" y="1730461"/>
            <a:ext cx="11416937" cy="2387600"/>
          </a:xfrm>
        </p:spPr>
        <p:txBody>
          <a:bodyPr>
            <a:normAutofit/>
          </a:bodyPr>
          <a:lstStyle/>
          <a:p>
            <a:r>
              <a:rPr lang="en-US" sz="12500" dirty="0"/>
              <a:t>Equipping Night</a:t>
            </a:r>
          </a:p>
        </p:txBody>
      </p:sp>
      <p:sp>
        <p:nvSpPr>
          <p:cNvPr id="3" name="Subtitle 2">
            <a:extLst>
              <a:ext uri="{FF2B5EF4-FFF2-40B4-BE49-F238E27FC236}">
                <a16:creationId xmlns:a16="http://schemas.microsoft.com/office/drawing/2014/main" id="{8473F375-4E84-B8DB-6DB3-E15B3E95742B}"/>
              </a:ext>
            </a:extLst>
          </p:cNvPr>
          <p:cNvSpPr>
            <a:spLocks noGrp="1"/>
          </p:cNvSpPr>
          <p:nvPr>
            <p:ph type="subTitle" idx="1"/>
          </p:nvPr>
        </p:nvSpPr>
        <p:spPr>
          <a:xfrm>
            <a:off x="1524000" y="5006943"/>
            <a:ext cx="9144000" cy="1655762"/>
          </a:xfrm>
        </p:spPr>
        <p:txBody>
          <a:bodyPr>
            <a:normAutofit/>
          </a:bodyPr>
          <a:lstStyle/>
          <a:p>
            <a:r>
              <a:rPr lang="en-US" sz="4000" dirty="0"/>
              <a:t>February 28, 2024</a:t>
            </a:r>
          </a:p>
        </p:txBody>
      </p:sp>
      <p:pic>
        <p:nvPicPr>
          <p:cNvPr id="5" name="Picture 4" descr="A close-up of a logo&#10;&#10;Description automatically generated">
            <a:extLst>
              <a:ext uri="{FF2B5EF4-FFF2-40B4-BE49-F238E27FC236}">
                <a16:creationId xmlns:a16="http://schemas.microsoft.com/office/drawing/2014/main" id="{6343CD3B-D404-1EC7-941B-4168866E11B1}"/>
              </a:ext>
            </a:extLst>
          </p:cNvPr>
          <p:cNvPicPr>
            <a:picLocks noChangeAspect="1"/>
          </p:cNvPicPr>
          <p:nvPr/>
        </p:nvPicPr>
        <p:blipFill>
          <a:blip r:embed="rId2"/>
          <a:stretch>
            <a:fillRect/>
          </a:stretch>
        </p:blipFill>
        <p:spPr>
          <a:xfrm>
            <a:off x="185353" y="330115"/>
            <a:ext cx="3532230" cy="1177410"/>
          </a:xfrm>
          <a:prstGeom prst="rect">
            <a:avLst/>
          </a:prstGeom>
        </p:spPr>
      </p:pic>
    </p:spTree>
    <p:extLst>
      <p:ext uri="{BB962C8B-B14F-4D97-AF65-F5344CB8AC3E}">
        <p14:creationId xmlns:p14="http://schemas.microsoft.com/office/powerpoint/2010/main" val="215459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C942-29A8-1792-0817-FD04B38D8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051CD-0F70-DDBF-91A4-54CAA8080B93}"/>
              </a:ext>
            </a:extLst>
          </p:cNvPr>
          <p:cNvSpPr>
            <a:spLocks noGrp="1"/>
          </p:cNvSpPr>
          <p:nvPr>
            <p:ph type="title"/>
          </p:nvPr>
        </p:nvSpPr>
        <p:spPr/>
        <p:txBody>
          <a:bodyPr>
            <a:normAutofit/>
          </a:bodyPr>
          <a:lstStyle/>
          <a:p>
            <a:r>
              <a:rPr lang="en-US" sz="6000" b="1" dirty="0"/>
              <a:t>Avoiding Two Opposite Errors</a:t>
            </a:r>
          </a:p>
        </p:txBody>
      </p:sp>
      <p:sp>
        <p:nvSpPr>
          <p:cNvPr id="3" name="Content Placeholder 2">
            <a:extLst>
              <a:ext uri="{FF2B5EF4-FFF2-40B4-BE49-F238E27FC236}">
                <a16:creationId xmlns:a16="http://schemas.microsoft.com/office/drawing/2014/main" id="{B287EBEE-90C1-A870-6DF4-BF58DE3E6A4C}"/>
              </a:ext>
            </a:extLst>
          </p:cNvPr>
          <p:cNvSpPr>
            <a:spLocks noGrp="1"/>
          </p:cNvSpPr>
          <p:nvPr>
            <p:ph idx="1"/>
          </p:nvPr>
        </p:nvSpPr>
        <p:spPr/>
        <p:txBody>
          <a:bodyPr>
            <a:normAutofit/>
          </a:bodyPr>
          <a:lstStyle/>
          <a:p>
            <a:pPr marL="514350" indent="-514350">
              <a:buFont typeface="+mj-lt"/>
              <a:buAutoNum type="arabicPeriod"/>
            </a:pPr>
            <a:r>
              <a:rPr lang="en-US" sz="5400" dirty="0"/>
              <a:t>Doctrinal Sectarianism (being overly divisive)</a:t>
            </a:r>
          </a:p>
          <a:p>
            <a:pPr marL="0" indent="0">
              <a:buNone/>
            </a:pPr>
            <a:endParaRPr lang="en-US" sz="5400" dirty="0"/>
          </a:p>
          <a:p>
            <a:pPr marL="0" indent="0">
              <a:buNone/>
            </a:pPr>
            <a:endParaRPr lang="en-US" sz="5400" dirty="0"/>
          </a:p>
        </p:txBody>
      </p:sp>
    </p:spTree>
    <p:extLst>
      <p:ext uri="{BB962C8B-B14F-4D97-AF65-F5344CB8AC3E}">
        <p14:creationId xmlns:p14="http://schemas.microsoft.com/office/powerpoint/2010/main" val="46959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C942-29A8-1792-0817-FD04B38D8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051CD-0F70-DDBF-91A4-54CAA8080B93}"/>
              </a:ext>
            </a:extLst>
          </p:cNvPr>
          <p:cNvSpPr>
            <a:spLocks noGrp="1"/>
          </p:cNvSpPr>
          <p:nvPr>
            <p:ph type="title"/>
          </p:nvPr>
        </p:nvSpPr>
        <p:spPr/>
        <p:txBody>
          <a:bodyPr>
            <a:normAutofit/>
          </a:bodyPr>
          <a:lstStyle/>
          <a:p>
            <a:r>
              <a:rPr lang="en-US" sz="6000" b="1" dirty="0"/>
              <a:t>Avoiding Two Opposite Errors</a:t>
            </a:r>
          </a:p>
        </p:txBody>
      </p:sp>
      <p:sp>
        <p:nvSpPr>
          <p:cNvPr id="3" name="Content Placeholder 2">
            <a:extLst>
              <a:ext uri="{FF2B5EF4-FFF2-40B4-BE49-F238E27FC236}">
                <a16:creationId xmlns:a16="http://schemas.microsoft.com/office/drawing/2014/main" id="{B287EBEE-90C1-A870-6DF4-BF58DE3E6A4C}"/>
              </a:ext>
            </a:extLst>
          </p:cNvPr>
          <p:cNvSpPr>
            <a:spLocks noGrp="1"/>
          </p:cNvSpPr>
          <p:nvPr>
            <p:ph idx="1"/>
          </p:nvPr>
        </p:nvSpPr>
        <p:spPr/>
        <p:txBody>
          <a:bodyPr>
            <a:normAutofit/>
          </a:bodyPr>
          <a:lstStyle/>
          <a:p>
            <a:pPr marL="514350" indent="-514350">
              <a:buFont typeface="+mj-lt"/>
              <a:buAutoNum type="arabicPeriod"/>
            </a:pPr>
            <a:r>
              <a:rPr lang="en-US" sz="5400" dirty="0"/>
              <a:t>Doctrinal Sectarianism (being overly divisive)</a:t>
            </a:r>
          </a:p>
          <a:p>
            <a:pPr marL="0" indent="0">
              <a:buNone/>
            </a:pPr>
            <a:endParaRPr lang="en-US" sz="5400" dirty="0"/>
          </a:p>
          <a:p>
            <a:pPr marL="0" indent="0">
              <a:buNone/>
            </a:pPr>
            <a:r>
              <a:rPr lang="en-US" sz="5400" dirty="0"/>
              <a:t>2. Doctrinal Minimalism  (downplaying doctrine)</a:t>
            </a:r>
          </a:p>
          <a:p>
            <a:pPr marL="514350" indent="-514350">
              <a:buFont typeface="+mj-lt"/>
              <a:buAutoNum type="arabicPeriod"/>
            </a:pPr>
            <a:endParaRPr lang="en-US" sz="5400" dirty="0"/>
          </a:p>
        </p:txBody>
      </p:sp>
    </p:spTree>
    <p:extLst>
      <p:ext uri="{BB962C8B-B14F-4D97-AF65-F5344CB8AC3E}">
        <p14:creationId xmlns:p14="http://schemas.microsoft.com/office/powerpoint/2010/main" val="241427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6D8C-EE2F-4462-0869-F9A9E6A2D59A}"/>
              </a:ext>
            </a:extLst>
          </p:cNvPr>
          <p:cNvSpPr>
            <a:spLocks noGrp="1"/>
          </p:cNvSpPr>
          <p:nvPr>
            <p:ph type="title"/>
          </p:nvPr>
        </p:nvSpPr>
        <p:spPr/>
        <p:txBody>
          <a:bodyPr>
            <a:normAutofit fontScale="90000"/>
          </a:bodyPr>
          <a:lstStyle/>
          <a:p>
            <a:r>
              <a:rPr lang="en-US" sz="7200" dirty="0"/>
              <a:t>Theological Triage in Scripture</a:t>
            </a:r>
          </a:p>
        </p:txBody>
      </p:sp>
      <p:sp>
        <p:nvSpPr>
          <p:cNvPr id="3" name="Content Placeholder 2">
            <a:extLst>
              <a:ext uri="{FF2B5EF4-FFF2-40B4-BE49-F238E27FC236}">
                <a16:creationId xmlns:a16="http://schemas.microsoft.com/office/drawing/2014/main" id="{E9BE22AD-06E9-18E4-7675-37A66BD7CBEB}"/>
              </a:ext>
            </a:extLst>
          </p:cNvPr>
          <p:cNvSpPr>
            <a:spLocks noGrp="1"/>
          </p:cNvSpPr>
          <p:nvPr>
            <p:ph idx="1"/>
          </p:nvPr>
        </p:nvSpPr>
        <p:spPr/>
        <p:txBody>
          <a:bodyPr>
            <a:normAutofit/>
          </a:bodyPr>
          <a:lstStyle/>
          <a:p>
            <a:pPr marL="0" indent="0">
              <a:buNone/>
            </a:pPr>
            <a:r>
              <a:rPr lang="en-US" sz="4400" dirty="0"/>
              <a:t>Galatians 1:8-9</a:t>
            </a:r>
          </a:p>
          <a:p>
            <a:pPr marL="0" indent="0">
              <a:buNone/>
            </a:pPr>
            <a:r>
              <a:rPr lang="en-US" sz="4000" kern="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4000" kern="0" dirty="0">
                <a:effectLst/>
                <a:latin typeface="Calibri" panose="020F0502020204030204" pitchFamily="34" charset="0"/>
                <a:ea typeface="Calibri" panose="020F0502020204030204" pitchFamily="34" charset="0"/>
                <a:cs typeface="Calibri" panose="020F0502020204030204" pitchFamily="34" charset="0"/>
              </a:rPr>
              <a:t>But even if we or an angel from heaven should preach to you a gospel contrary to the one we preached to you, let him be accursed. </a:t>
            </a:r>
            <a:r>
              <a:rPr lang="en-US" sz="4000" kern="0" baseline="30000" dirty="0">
                <a:effectLst/>
                <a:latin typeface="Calibri" panose="020F0502020204030204" pitchFamily="34" charset="0"/>
                <a:ea typeface="Calibri" panose="020F0502020204030204" pitchFamily="34" charset="0"/>
                <a:cs typeface="Calibri" panose="020F0502020204030204" pitchFamily="34" charset="0"/>
              </a:rPr>
              <a:t>9</a:t>
            </a:r>
            <a:r>
              <a:rPr lang="en-US" sz="4000" kern="0" dirty="0">
                <a:effectLst/>
                <a:latin typeface="Calibri" panose="020F0502020204030204" pitchFamily="34" charset="0"/>
                <a:ea typeface="Calibri" panose="020F0502020204030204" pitchFamily="34" charset="0"/>
                <a:cs typeface="Calibri" panose="020F0502020204030204" pitchFamily="34" charset="0"/>
              </a:rPr>
              <a:t>As we have said before, so now I say again: </a:t>
            </a:r>
            <a:r>
              <a:rPr lang="en-US" sz="4000" b="1" kern="0" dirty="0">
                <a:effectLst/>
                <a:latin typeface="Calibri" panose="020F0502020204030204" pitchFamily="34" charset="0"/>
                <a:ea typeface="Calibri" panose="020F0502020204030204" pitchFamily="34" charset="0"/>
                <a:cs typeface="Calibri" panose="020F0502020204030204" pitchFamily="34" charset="0"/>
              </a:rPr>
              <a:t>If anyone is preaching to you a gospel contrary to the one you received, let him be </a:t>
            </a:r>
            <a:r>
              <a:rPr lang="en-US" sz="4000" b="1" u="sng" kern="0" dirty="0">
                <a:effectLst/>
                <a:latin typeface="Calibri" panose="020F0502020204030204" pitchFamily="34" charset="0"/>
                <a:ea typeface="Calibri" panose="020F0502020204030204" pitchFamily="34" charset="0"/>
                <a:cs typeface="Calibri" panose="020F0502020204030204" pitchFamily="34" charset="0"/>
              </a:rPr>
              <a:t>accursed</a:t>
            </a:r>
            <a:r>
              <a:rPr lang="en-US" sz="4000" b="1" kern="0" dirty="0">
                <a:effectLst/>
                <a:latin typeface="Calibri" panose="020F0502020204030204" pitchFamily="34" charset="0"/>
                <a:ea typeface="Calibri" panose="020F0502020204030204" pitchFamily="34" charset="0"/>
                <a:cs typeface="Calibri" panose="020F0502020204030204" pitchFamily="34" charset="0"/>
              </a:rPr>
              <a:t>.</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5400" dirty="0"/>
          </a:p>
        </p:txBody>
      </p:sp>
    </p:spTree>
    <p:extLst>
      <p:ext uri="{BB962C8B-B14F-4D97-AF65-F5344CB8AC3E}">
        <p14:creationId xmlns:p14="http://schemas.microsoft.com/office/powerpoint/2010/main" val="358064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6D8C-EE2F-4462-0869-F9A9E6A2D59A}"/>
              </a:ext>
            </a:extLst>
          </p:cNvPr>
          <p:cNvSpPr>
            <a:spLocks noGrp="1"/>
          </p:cNvSpPr>
          <p:nvPr>
            <p:ph type="title"/>
          </p:nvPr>
        </p:nvSpPr>
        <p:spPr/>
        <p:txBody>
          <a:bodyPr>
            <a:normAutofit fontScale="90000"/>
          </a:bodyPr>
          <a:lstStyle/>
          <a:p>
            <a:r>
              <a:rPr lang="en-US" sz="7200" dirty="0"/>
              <a:t>Theological Triage in Scripture</a:t>
            </a:r>
          </a:p>
        </p:txBody>
      </p:sp>
      <p:sp>
        <p:nvSpPr>
          <p:cNvPr id="3" name="Content Placeholder 2">
            <a:extLst>
              <a:ext uri="{FF2B5EF4-FFF2-40B4-BE49-F238E27FC236}">
                <a16:creationId xmlns:a16="http://schemas.microsoft.com/office/drawing/2014/main" id="{E9BE22AD-06E9-18E4-7675-37A66BD7CBEB}"/>
              </a:ext>
            </a:extLst>
          </p:cNvPr>
          <p:cNvSpPr>
            <a:spLocks noGrp="1"/>
          </p:cNvSpPr>
          <p:nvPr>
            <p:ph idx="1"/>
          </p:nvPr>
        </p:nvSpPr>
        <p:spPr/>
        <p:txBody>
          <a:bodyPr>
            <a:normAutofit lnSpcReduction="10000"/>
          </a:bodyPr>
          <a:lstStyle/>
          <a:p>
            <a:pPr marL="0" indent="0">
              <a:buNone/>
            </a:pPr>
            <a:r>
              <a:rPr lang="en-US" sz="4400" dirty="0"/>
              <a:t>1 Corinthians 15:3-4</a:t>
            </a:r>
          </a:p>
          <a:p>
            <a:pPr marL="0" indent="0">
              <a:buNone/>
            </a:pPr>
            <a:endParaRPr lang="en-US" sz="4400" dirty="0"/>
          </a:p>
          <a:p>
            <a:pPr marR="0" indent="0">
              <a:spcBef>
                <a:spcPts val="0"/>
              </a:spcBef>
              <a:spcAft>
                <a:spcPts val="0"/>
              </a:spcAft>
              <a:buNone/>
            </a:pPr>
            <a:r>
              <a:rPr lang="en-US" sz="4400" kern="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4400" kern="0" dirty="0">
                <a:effectLst/>
                <a:latin typeface="Calibri" panose="020F0502020204030204" pitchFamily="34" charset="0"/>
                <a:ea typeface="Calibri" panose="020F0502020204030204" pitchFamily="34" charset="0"/>
                <a:cs typeface="Calibri" panose="020F0502020204030204" pitchFamily="34" charset="0"/>
              </a:rPr>
              <a:t>For I delivered to you as of </a:t>
            </a:r>
            <a:r>
              <a:rPr lang="en-US" sz="4400" b="1" u="sng" kern="0" dirty="0">
                <a:effectLst/>
                <a:latin typeface="Calibri" panose="020F0502020204030204" pitchFamily="34" charset="0"/>
                <a:ea typeface="Calibri" panose="020F0502020204030204" pitchFamily="34" charset="0"/>
                <a:cs typeface="Calibri" panose="020F0502020204030204" pitchFamily="34" charset="0"/>
              </a:rPr>
              <a:t>first importance</a:t>
            </a:r>
            <a:r>
              <a:rPr lang="en-US" sz="4400" kern="0" dirty="0">
                <a:effectLst/>
                <a:latin typeface="Calibri" panose="020F0502020204030204" pitchFamily="34" charset="0"/>
                <a:ea typeface="Calibri" panose="020F0502020204030204" pitchFamily="34" charset="0"/>
                <a:cs typeface="Calibri" panose="020F0502020204030204" pitchFamily="34" charset="0"/>
              </a:rPr>
              <a:t> what I also received: that Christ </a:t>
            </a:r>
            <a:r>
              <a:rPr lang="en-US" sz="4400" b="1" u="sng" kern="0" dirty="0">
                <a:effectLst/>
                <a:latin typeface="Calibri" panose="020F0502020204030204" pitchFamily="34" charset="0"/>
                <a:ea typeface="Calibri" panose="020F0502020204030204" pitchFamily="34" charset="0"/>
                <a:cs typeface="Calibri" panose="020F0502020204030204" pitchFamily="34" charset="0"/>
              </a:rPr>
              <a:t>died</a:t>
            </a:r>
            <a:r>
              <a:rPr lang="en-US" sz="4400" kern="0" dirty="0">
                <a:effectLst/>
                <a:latin typeface="Calibri" panose="020F0502020204030204" pitchFamily="34" charset="0"/>
                <a:ea typeface="Calibri" panose="020F0502020204030204" pitchFamily="34" charset="0"/>
                <a:cs typeface="Calibri" panose="020F0502020204030204" pitchFamily="34" charset="0"/>
              </a:rPr>
              <a:t> for our sins in accordance with the </a:t>
            </a:r>
            <a:r>
              <a:rPr lang="en-US" sz="4400" b="1" u="sng" kern="0" dirty="0">
                <a:effectLst/>
                <a:latin typeface="Calibri" panose="020F0502020204030204" pitchFamily="34" charset="0"/>
                <a:ea typeface="Calibri" panose="020F0502020204030204" pitchFamily="34" charset="0"/>
                <a:cs typeface="Calibri" panose="020F0502020204030204" pitchFamily="34" charset="0"/>
              </a:rPr>
              <a:t>Scriptures</a:t>
            </a:r>
            <a:r>
              <a:rPr lang="en-US" sz="4400" kern="0" dirty="0">
                <a:effectLst/>
                <a:latin typeface="Calibri" panose="020F0502020204030204" pitchFamily="34" charset="0"/>
                <a:ea typeface="Calibri" panose="020F0502020204030204" pitchFamily="34" charset="0"/>
                <a:cs typeface="Calibri" panose="020F0502020204030204" pitchFamily="34" charset="0"/>
              </a:rPr>
              <a:t>, </a:t>
            </a:r>
            <a:r>
              <a:rPr lang="en-US" sz="4400" kern="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4400" kern="0" dirty="0">
                <a:effectLst/>
                <a:latin typeface="Calibri" panose="020F0502020204030204" pitchFamily="34" charset="0"/>
                <a:ea typeface="Calibri" panose="020F0502020204030204" pitchFamily="34" charset="0"/>
                <a:cs typeface="Calibri" panose="020F0502020204030204" pitchFamily="34" charset="0"/>
              </a:rPr>
              <a:t>that he was </a:t>
            </a:r>
            <a:r>
              <a:rPr lang="en-US" sz="4400" b="1" u="sng" kern="0" dirty="0">
                <a:effectLst/>
                <a:latin typeface="Calibri" panose="020F0502020204030204" pitchFamily="34" charset="0"/>
                <a:ea typeface="Calibri" panose="020F0502020204030204" pitchFamily="34" charset="0"/>
                <a:cs typeface="Calibri" panose="020F0502020204030204" pitchFamily="34" charset="0"/>
              </a:rPr>
              <a:t>buried</a:t>
            </a:r>
            <a:r>
              <a:rPr lang="en-US" sz="4400" kern="0" dirty="0">
                <a:effectLst/>
                <a:latin typeface="Calibri" panose="020F0502020204030204" pitchFamily="34" charset="0"/>
                <a:ea typeface="Calibri" panose="020F0502020204030204" pitchFamily="34" charset="0"/>
                <a:cs typeface="Calibri" panose="020F0502020204030204" pitchFamily="34" charset="0"/>
              </a:rPr>
              <a:t>, that he was </a:t>
            </a:r>
            <a:r>
              <a:rPr lang="en-US" sz="4400" b="1" u="sng" kern="0" dirty="0">
                <a:effectLst/>
                <a:latin typeface="Calibri" panose="020F0502020204030204" pitchFamily="34" charset="0"/>
                <a:ea typeface="Calibri" panose="020F0502020204030204" pitchFamily="34" charset="0"/>
                <a:cs typeface="Calibri" panose="020F0502020204030204" pitchFamily="34" charset="0"/>
              </a:rPr>
              <a:t>raised</a:t>
            </a:r>
            <a:r>
              <a:rPr lang="en-US" sz="4400" kern="0" dirty="0">
                <a:effectLst/>
                <a:latin typeface="Calibri" panose="020F0502020204030204" pitchFamily="34" charset="0"/>
                <a:ea typeface="Calibri" panose="020F0502020204030204" pitchFamily="34" charset="0"/>
                <a:cs typeface="Calibri" panose="020F0502020204030204" pitchFamily="34" charset="0"/>
              </a:rPr>
              <a:t> on the third day in accordance with the </a:t>
            </a:r>
            <a:r>
              <a:rPr lang="en-US" sz="4400" b="1" u="sng" kern="0" dirty="0">
                <a:effectLst/>
                <a:latin typeface="Calibri" panose="020F0502020204030204" pitchFamily="34" charset="0"/>
                <a:ea typeface="Calibri" panose="020F0502020204030204" pitchFamily="34" charset="0"/>
                <a:cs typeface="Calibri" panose="020F0502020204030204" pitchFamily="34" charset="0"/>
              </a:rPr>
              <a:t>Scriptures</a:t>
            </a:r>
            <a:r>
              <a:rPr lang="en-US" sz="4400" kern="0" dirty="0">
                <a:effectLst/>
                <a:latin typeface="Calibri" panose="020F0502020204030204" pitchFamily="34" charset="0"/>
                <a:ea typeface="Calibri" panose="020F0502020204030204" pitchFamily="34" charset="0"/>
                <a:cs typeface="Calibri" panose="020F0502020204030204" pitchFamily="34" charset="0"/>
              </a:rPr>
              <a: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5400" dirty="0"/>
          </a:p>
        </p:txBody>
      </p:sp>
    </p:spTree>
    <p:extLst>
      <p:ext uri="{BB962C8B-B14F-4D97-AF65-F5344CB8AC3E}">
        <p14:creationId xmlns:p14="http://schemas.microsoft.com/office/powerpoint/2010/main" val="359977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6D8C-EE2F-4462-0869-F9A9E6A2D59A}"/>
              </a:ext>
            </a:extLst>
          </p:cNvPr>
          <p:cNvSpPr>
            <a:spLocks noGrp="1"/>
          </p:cNvSpPr>
          <p:nvPr>
            <p:ph type="title"/>
          </p:nvPr>
        </p:nvSpPr>
        <p:spPr/>
        <p:txBody>
          <a:bodyPr>
            <a:normAutofit fontScale="90000"/>
          </a:bodyPr>
          <a:lstStyle/>
          <a:p>
            <a:r>
              <a:rPr lang="en-US" sz="7200" dirty="0"/>
              <a:t>Theological Triage in Scripture</a:t>
            </a:r>
          </a:p>
        </p:txBody>
      </p:sp>
      <p:sp>
        <p:nvSpPr>
          <p:cNvPr id="3" name="Content Placeholder 2">
            <a:extLst>
              <a:ext uri="{FF2B5EF4-FFF2-40B4-BE49-F238E27FC236}">
                <a16:creationId xmlns:a16="http://schemas.microsoft.com/office/drawing/2014/main" id="{E9BE22AD-06E9-18E4-7675-37A66BD7CBEB}"/>
              </a:ext>
            </a:extLst>
          </p:cNvPr>
          <p:cNvSpPr>
            <a:spLocks noGrp="1"/>
          </p:cNvSpPr>
          <p:nvPr>
            <p:ph idx="1"/>
          </p:nvPr>
        </p:nvSpPr>
        <p:spPr/>
        <p:txBody>
          <a:bodyPr>
            <a:normAutofit lnSpcReduction="10000"/>
          </a:bodyPr>
          <a:lstStyle/>
          <a:p>
            <a:pPr marL="0" indent="0">
              <a:buNone/>
            </a:pPr>
            <a:r>
              <a:rPr lang="en-US" sz="4400" dirty="0"/>
              <a:t>1 Corinthians 15:14, 17</a:t>
            </a:r>
          </a:p>
          <a:p>
            <a:pPr marL="0" indent="0">
              <a:buNone/>
            </a:pPr>
            <a:endParaRPr lang="en-US" sz="4400" dirty="0"/>
          </a:p>
          <a:p>
            <a:pPr marL="0" marR="0" indent="0">
              <a:spcBef>
                <a:spcPts val="0"/>
              </a:spcBef>
              <a:spcAft>
                <a:spcPts val="0"/>
              </a:spcAft>
              <a:buNone/>
            </a:pPr>
            <a:r>
              <a:rPr lang="en-US" sz="4400" kern="0" baseline="30000" dirty="0">
                <a:effectLst/>
                <a:latin typeface="Calibri" panose="020F0502020204030204" pitchFamily="34" charset="0"/>
                <a:ea typeface="Calibri" panose="020F0502020204030204" pitchFamily="34" charset="0"/>
                <a:cs typeface="Calibri" panose="020F0502020204030204" pitchFamily="34" charset="0"/>
              </a:rPr>
              <a:t>14</a:t>
            </a:r>
            <a:r>
              <a:rPr lang="en-US" sz="4400" kern="0" dirty="0">
                <a:effectLst/>
                <a:latin typeface="Calibri" panose="020F0502020204030204" pitchFamily="34" charset="0"/>
                <a:ea typeface="Calibri" panose="020F0502020204030204" pitchFamily="34" charset="0"/>
                <a:cs typeface="Calibri" panose="020F0502020204030204" pitchFamily="34" charset="0"/>
              </a:rPr>
              <a:t>And if Christ has not been raised, then our preaching is in vain and your faith is in vain.</a:t>
            </a:r>
          </a:p>
          <a:p>
            <a:pPr marL="0" marR="0" indent="0">
              <a:spcBef>
                <a:spcPts val="0"/>
              </a:spcBef>
              <a:spcAft>
                <a:spcPts val="0"/>
              </a:spcAft>
              <a:buNone/>
            </a:pP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400" kern="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4400" kern="0" dirty="0">
                <a:effectLst/>
                <a:latin typeface="Calibri" panose="020F0502020204030204" pitchFamily="34" charset="0"/>
                <a:ea typeface="Calibri" panose="020F0502020204030204" pitchFamily="34" charset="0"/>
                <a:cs typeface="Calibri" panose="020F0502020204030204" pitchFamily="34" charset="0"/>
              </a:rPr>
              <a:t>And if Christ has not been raised, your faith is futile and you are still in your sins.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5400" dirty="0"/>
          </a:p>
        </p:txBody>
      </p:sp>
    </p:spTree>
    <p:extLst>
      <p:ext uri="{BB962C8B-B14F-4D97-AF65-F5344CB8AC3E}">
        <p14:creationId xmlns:p14="http://schemas.microsoft.com/office/powerpoint/2010/main" val="239594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6D8C-EE2F-4462-0869-F9A9E6A2D59A}"/>
              </a:ext>
            </a:extLst>
          </p:cNvPr>
          <p:cNvSpPr>
            <a:spLocks noGrp="1"/>
          </p:cNvSpPr>
          <p:nvPr>
            <p:ph type="title"/>
          </p:nvPr>
        </p:nvSpPr>
        <p:spPr>
          <a:xfrm>
            <a:off x="838200" y="123387"/>
            <a:ext cx="10515600" cy="854075"/>
          </a:xfrm>
        </p:spPr>
        <p:txBody>
          <a:bodyPr>
            <a:normAutofit/>
          </a:bodyPr>
          <a:lstStyle/>
          <a:p>
            <a:r>
              <a:rPr lang="en-US" sz="4800" dirty="0"/>
              <a:t>Theological Triage in Scripture</a:t>
            </a:r>
          </a:p>
        </p:txBody>
      </p:sp>
      <p:sp>
        <p:nvSpPr>
          <p:cNvPr id="3" name="Content Placeholder 2">
            <a:extLst>
              <a:ext uri="{FF2B5EF4-FFF2-40B4-BE49-F238E27FC236}">
                <a16:creationId xmlns:a16="http://schemas.microsoft.com/office/drawing/2014/main" id="{E9BE22AD-06E9-18E4-7675-37A66BD7CBEB}"/>
              </a:ext>
            </a:extLst>
          </p:cNvPr>
          <p:cNvSpPr>
            <a:spLocks noGrp="1"/>
          </p:cNvSpPr>
          <p:nvPr>
            <p:ph idx="1"/>
          </p:nvPr>
        </p:nvSpPr>
        <p:spPr>
          <a:xfrm>
            <a:off x="838200" y="1082565"/>
            <a:ext cx="10515600" cy="5423337"/>
          </a:xfrm>
        </p:spPr>
        <p:txBody>
          <a:bodyPr>
            <a:normAutofit fontScale="92500" lnSpcReduction="10000"/>
          </a:bodyPr>
          <a:lstStyle/>
          <a:p>
            <a:pPr marL="0" indent="0">
              <a:buNone/>
            </a:pPr>
            <a:r>
              <a:rPr lang="en-US" sz="4400" dirty="0"/>
              <a:t>Romans 14:1-6</a:t>
            </a:r>
          </a:p>
          <a:p>
            <a:pPr marL="0" indent="0">
              <a:buNone/>
            </a:pPr>
            <a:endParaRPr lang="en-US" sz="2200" dirty="0"/>
          </a:p>
          <a:p>
            <a:pPr marL="0" marR="0" indent="0">
              <a:spcBef>
                <a:spcPts val="0"/>
              </a:spcBef>
              <a:spcAft>
                <a:spcPts val="0"/>
              </a:spcAft>
              <a:buNone/>
            </a:pPr>
            <a:r>
              <a:rPr lang="en-US" sz="3500" kern="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3500" kern="0" dirty="0">
                <a:effectLst/>
                <a:latin typeface="Calibri" panose="020F0502020204030204" pitchFamily="34" charset="0"/>
                <a:ea typeface="Calibri" panose="020F0502020204030204" pitchFamily="34" charset="0"/>
                <a:cs typeface="Calibri" panose="020F0502020204030204" pitchFamily="34" charset="0"/>
              </a:rPr>
              <a:t>As for the one who is weak in faith, welcome him, </a:t>
            </a:r>
            <a:r>
              <a:rPr lang="en-US" sz="3500" b="1" u="sng" kern="0" dirty="0">
                <a:effectLst/>
                <a:latin typeface="Calibri" panose="020F0502020204030204" pitchFamily="34" charset="0"/>
                <a:ea typeface="Calibri" panose="020F0502020204030204" pitchFamily="34" charset="0"/>
                <a:cs typeface="Calibri" panose="020F0502020204030204" pitchFamily="34" charset="0"/>
              </a:rPr>
              <a:t>but not to quarrel over opinions.</a:t>
            </a:r>
            <a:r>
              <a:rPr lang="en-US" sz="3500" kern="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500" kern="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3500" kern="0" dirty="0">
                <a:effectLst/>
                <a:latin typeface="Calibri" panose="020F0502020204030204" pitchFamily="34" charset="0"/>
                <a:ea typeface="Calibri" panose="020F0502020204030204" pitchFamily="34" charset="0"/>
                <a:cs typeface="Calibri" panose="020F0502020204030204" pitchFamily="34" charset="0"/>
              </a:rPr>
              <a:t>One person </a:t>
            </a:r>
            <a:r>
              <a:rPr lang="en-US" sz="3500" b="1" u="sng" kern="0" dirty="0">
                <a:effectLst/>
                <a:latin typeface="Calibri" panose="020F0502020204030204" pitchFamily="34" charset="0"/>
                <a:ea typeface="Calibri" panose="020F0502020204030204" pitchFamily="34" charset="0"/>
                <a:cs typeface="Calibri" panose="020F0502020204030204" pitchFamily="34" charset="0"/>
              </a:rPr>
              <a:t>believes he may eat anything</a:t>
            </a:r>
            <a:r>
              <a:rPr lang="en-US" sz="3500" kern="0" dirty="0">
                <a:effectLst/>
                <a:latin typeface="Calibri" panose="020F0502020204030204" pitchFamily="34" charset="0"/>
                <a:ea typeface="Calibri" panose="020F0502020204030204" pitchFamily="34" charset="0"/>
                <a:cs typeface="Calibri" panose="020F0502020204030204" pitchFamily="34" charset="0"/>
              </a:rPr>
              <a:t>, while </a:t>
            </a:r>
            <a:r>
              <a:rPr lang="en-US" sz="3500" b="1" u="sng" kern="0" dirty="0">
                <a:effectLst/>
                <a:latin typeface="Calibri" panose="020F0502020204030204" pitchFamily="34" charset="0"/>
                <a:ea typeface="Calibri" panose="020F0502020204030204" pitchFamily="34" charset="0"/>
                <a:cs typeface="Calibri" panose="020F0502020204030204" pitchFamily="34" charset="0"/>
              </a:rPr>
              <a:t>the weak person eats only vegetables</a:t>
            </a:r>
            <a:r>
              <a:rPr lang="en-US" sz="3500" kern="0" dirty="0">
                <a:effectLst/>
                <a:latin typeface="Calibri" panose="020F0502020204030204" pitchFamily="34" charset="0"/>
                <a:ea typeface="Calibri" panose="020F0502020204030204" pitchFamily="34" charset="0"/>
                <a:cs typeface="Calibri" panose="020F0502020204030204" pitchFamily="34" charset="0"/>
              </a:rPr>
              <a:t>.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500" kern="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3500" kern="0" dirty="0">
                <a:effectLst/>
                <a:latin typeface="Calibri" panose="020F0502020204030204" pitchFamily="34" charset="0"/>
                <a:ea typeface="Calibri" panose="020F0502020204030204" pitchFamily="34" charset="0"/>
                <a:cs typeface="Calibri" panose="020F0502020204030204" pitchFamily="34" charset="0"/>
              </a:rPr>
              <a:t>Let not the one who eats despise the one who abstains, and let not the one who abstains pass judgment on the one who eats, for God has welcomed him.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500" kern="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3500" kern="0" dirty="0">
                <a:effectLst/>
                <a:latin typeface="Calibri" panose="020F0502020204030204" pitchFamily="34" charset="0"/>
                <a:ea typeface="Calibri" panose="020F0502020204030204" pitchFamily="34" charset="0"/>
                <a:cs typeface="Calibri" panose="020F0502020204030204" pitchFamily="34" charset="0"/>
              </a:rPr>
              <a:t>Who are you to pass judgment on the servant of another? It is before his own master that he stands or falls. And he will be upheld, for the Lord is able to make him stand</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295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6D8C-EE2F-4462-0869-F9A9E6A2D59A}"/>
              </a:ext>
            </a:extLst>
          </p:cNvPr>
          <p:cNvSpPr>
            <a:spLocks noGrp="1"/>
          </p:cNvSpPr>
          <p:nvPr>
            <p:ph type="title"/>
          </p:nvPr>
        </p:nvSpPr>
        <p:spPr>
          <a:xfrm>
            <a:off x="838200" y="123387"/>
            <a:ext cx="10515600" cy="854075"/>
          </a:xfrm>
        </p:spPr>
        <p:txBody>
          <a:bodyPr>
            <a:normAutofit/>
          </a:bodyPr>
          <a:lstStyle/>
          <a:p>
            <a:r>
              <a:rPr lang="en-US" sz="4800" dirty="0"/>
              <a:t>Theological Triage in Scripture</a:t>
            </a:r>
          </a:p>
        </p:txBody>
      </p:sp>
      <p:sp>
        <p:nvSpPr>
          <p:cNvPr id="3" name="Content Placeholder 2">
            <a:extLst>
              <a:ext uri="{FF2B5EF4-FFF2-40B4-BE49-F238E27FC236}">
                <a16:creationId xmlns:a16="http://schemas.microsoft.com/office/drawing/2014/main" id="{E9BE22AD-06E9-18E4-7675-37A66BD7CBEB}"/>
              </a:ext>
            </a:extLst>
          </p:cNvPr>
          <p:cNvSpPr>
            <a:spLocks noGrp="1"/>
          </p:cNvSpPr>
          <p:nvPr>
            <p:ph idx="1"/>
          </p:nvPr>
        </p:nvSpPr>
        <p:spPr>
          <a:xfrm>
            <a:off x="838200" y="1082565"/>
            <a:ext cx="10515600" cy="5423337"/>
          </a:xfrm>
        </p:spPr>
        <p:txBody>
          <a:bodyPr>
            <a:normAutofit/>
          </a:bodyPr>
          <a:lstStyle/>
          <a:p>
            <a:pPr marL="0" marR="0" indent="0">
              <a:spcBef>
                <a:spcPts val="0"/>
              </a:spcBef>
              <a:spcAft>
                <a:spcPts val="0"/>
              </a:spcAft>
              <a:buNone/>
            </a:pPr>
            <a:r>
              <a:rPr lang="en-US" sz="3200" kern="0" dirty="0">
                <a:latin typeface="Calibri" panose="020F0502020204030204" pitchFamily="34" charset="0"/>
                <a:ea typeface="Calibri" panose="020F0502020204030204" pitchFamily="34" charset="0"/>
                <a:cs typeface="Calibri" panose="020F0502020204030204" pitchFamily="34" charset="0"/>
              </a:rPr>
              <a:t>Romans 14:1-6</a:t>
            </a:r>
          </a:p>
          <a:p>
            <a:pPr marL="0" marR="0" indent="0">
              <a:spcBef>
                <a:spcPts val="0"/>
              </a:spcBef>
              <a:spcAft>
                <a:spcPts val="0"/>
              </a:spcAft>
              <a:buNone/>
            </a:pPr>
            <a:endParaRPr lang="en-US" sz="3200" b="1" u="sng" kern="0"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3200" b="1" u="sng" kern="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3200" b="1" u="sng" kern="0" dirty="0">
                <a:effectLst/>
                <a:latin typeface="Calibri" panose="020F0502020204030204" pitchFamily="34" charset="0"/>
                <a:ea typeface="Calibri" panose="020F0502020204030204" pitchFamily="34" charset="0"/>
                <a:cs typeface="Calibri" panose="020F0502020204030204" pitchFamily="34" charset="0"/>
              </a:rPr>
              <a:t>One person esteems one day as better than another</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b="1" u="sng" kern="0" dirty="0">
                <a:effectLst/>
                <a:latin typeface="Calibri" panose="020F0502020204030204" pitchFamily="34" charset="0"/>
                <a:ea typeface="Calibri" panose="020F0502020204030204" pitchFamily="34" charset="0"/>
                <a:cs typeface="Calibri" panose="020F0502020204030204" pitchFamily="34" charset="0"/>
              </a:rPr>
              <a:t>while another esteems all days alike</a:t>
            </a:r>
            <a:r>
              <a:rPr lang="en-US" sz="3200" kern="0" dirty="0">
                <a:effectLst/>
                <a:latin typeface="Calibri" panose="020F0502020204030204" pitchFamily="34" charset="0"/>
                <a:ea typeface="Calibri" panose="020F0502020204030204" pitchFamily="34" charset="0"/>
                <a:cs typeface="Calibri" panose="020F0502020204030204" pitchFamily="34" charset="0"/>
              </a:rPr>
              <a:t>. Each one should be fully convinced in his own mind.</a:t>
            </a:r>
          </a:p>
          <a:p>
            <a:pPr marL="0" marR="0" indent="0">
              <a:spcBef>
                <a:spcPts val="0"/>
              </a:spcBef>
              <a:spcAft>
                <a:spcPts val="0"/>
              </a:spcAft>
              <a:buNone/>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kern="0" baseline="30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6</a:t>
            </a:r>
            <a:r>
              <a:rPr lang="en-US" sz="3200"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one who observes the day, observes it in honor of the Lord. The one who eats, eats in honor of the Lord, since he gives thanks to God, while the one who abstains, abstains in honor of the Lord and gives thanks to God.</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60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DC40-8874-1A06-094C-B536C62C762D}"/>
              </a:ext>
            </a:extLst>
          </p:cNvPr>
          <p:cNvSpPr>
            <a:spLocks noGrp="1"/>
          </p:cNvSpPr>
          <p:nvPr>
            <p:ph type="title"/>
          </p:nvPr>
        </p:nvSpPr>
        <p:spPr/>
        <p:txBody>
          <a:bodyPr>
            <a:normAutofit fontScale="90000"/>
          </a:bodyPr>
          <a:lstStyle/>
          <a:p>
            <a:r>
              <a:rPr lang="en-US" sz="6600" dirty="0"/>
              <a:t>John Calvin on Theological Triage</a:t>
            </a:r>
          </a:p>
        </p:txBody>
      </p:sp>
      <p:sp>
        <p:nvSpPr>
          <p:cNvPr id="3" name="Content Placeholder 2">
            <a:extLst>
              <a:ext uri="{FF2B5EF4-FFF2-40B4-BE49-F238E27FC236}">
                <a16:creationId xmlns:a16="http://schemas.microsoft.com/office/drawing/2014/main" id="{44E03A87-BCDF-0B37-369E-74FF81B602DC}"/>
              </a:ext>
            </a:extLst>
          </p:cNvPr>
          <p:cNvSpPr>
            <a:spLocks noGrp="1"/>
          </p:cNvSpPr>
          <p:nvPr>
            <p:ph idx="1"/>
          </p:nvPr>
        </p:nvSpPr>
        <p:spPr>
          <a:xfrm>
            <a:off x="281152" y="1825625"/>
            <a:ext cx="6739759" cy="4351338"/>
          </a:xfrm>
        </p:spPr>
        <p:txBody>
          <a:bodyPr>
            <a:normAutofit fontScale="92500"/>
          </a:bodyPr>
          <a:lstStyle/>
          <a:p>
            <a:pPr marL="0" indent="0">
              <a:buNone/>
            </a:pPr>
            <a:r>
              <a:rPr lang="en-US" sz="3200" kern="0" dirty="0">
                <a:effectLst/>
                <a:latin typeface="Calibri" panose="020F0502020204030204" pitchFamily="34" charset="0"/>
                <a:ea typeface="Calibri" panose="020F0502020204030204" pitchFamily="34" charset="0"/>
                <a:cs typeface="Calibri" panose="020F0502020204030204" pitchFamily="34" charset="0"/>
              </a:rPr>
              <a:t>For not all the articles of true doctrine are of the same sort. Some are so necessary to know that they should be certain and unquestioned by all men as the proper principles of religion. Such are: God is one; Christ is God and the Son of God; our salvation rests in God’s mercy; and the like. Among the churches there are other articles of doctrine disputed which still do not break the unity of faith.</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400" u="sng" dirty="0"/>
          </a:p>
        </p:txBody>
      </p:sp>
      <p:pic>
        <p:nvPicPr>
          <p:cNvPr id="5" name="Picture 4" descr="A portrait of a person with a long beard&#10;&#10;Description automatically generated">
            <a:extLst>
              <a:ext uri="{FF2B5EF4-FFF2-40B4-BE49-F238E27FC236}">
                <a16:creationId xmlns:a16="http://schemas.microsoft.com/office/drawing/2014/main" id="{A36E786C-8669-133C-BF72-B112FC2907B3}"/>
              </a:ext>
            </a:extLst>
          </p:cNvPr>
          <p:cNvPicPr>
            <a:picLocks noChangeAspect="1"/>
          </p:cNvPicPr>
          <p:nvPr/>
        </p:nvPicPr>
        <p:blipFill>
          <a:blip r:embed="rId2"/>
          <a:stretch>
            <a:fillRect/>
          </a:stretch>
        </p:blipFill>
        <p:spPr>
          <a:xfrm>
            <a:off x="7484864" y="2150864"/>
            <a:ext cx="4707136" cy="4707136"/>
          </a:xfrm>
          <a:prstGeom prst="rect">
            <a:avLst/>
          </a:prstGeom>
        </p:spPr>
      </p:pic>
    </p:spTree>
    <p:extLst>
      <p:ext uri="{BB962C8B-B14F-4D97-AF65-F5344CB8AC3E}">
        <p14:creationId xmlns:p14="http://schemas.microsoft.com/office/powerpoint/2010/main" val="292814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51943" y="1724223"/>
            <a:ext cx="11329851" cy="3409553"/>
          </a:xfrm>
        </p:spPr>
        <p:txBody>
          <a:bodyPr>
            <a:normAutofit/>
          </a:bodyPr>
          <a:lstStyle/>
          <a:p>
            <a:r>
              <a:rPr lang="en-US" sz="8000" b="1" dirty="0">
                <a:solidFill>
                  <a:schemeClr val="bg1"/>
                </a:solidFill>
                <a:latin typeface="PT Sans" panose="020B0503020203020204" pitchFamily="34" charset="77"/>
              </a:rPr>
              <a:t>1st Order Doctrines</a:t>
            </a:r>
            <a:br>
              <a:rPr lang="en-US" sz="8000" b="1" dirty="0">
                <a:solidFill>
                  <a:schemeClr val="bg1"/>
                </a:solidFill>
                <a:latin typeface="PT Sans" panose="020B0503020203020204" pitchFamily="34" charset="77"/>
              </a:rPr>
            </a:br>
            <a:br>
              <a:rPr lang="en-US" sz="8000" b="1" dirty="0">
                <a:solidFill>
                  <a:schemeClr val="bg1"/>
                </a:solidFill>
                <a:latin typeface="PT Sans" panose="020B0503020203020204" pitchFamily="34" charset="77"/>
              </a:rPr>
            </a:br>
            <a:r>
              <a:rPr lang="en-US" sz="8000" b="1" dirty="0">
                <a:solidFill>
                  <a:schemeClr val="bg1"/>
                </a:solidFill>
                <a:latin typeface="PT Sans" panose="020B0503020203020204" pitchFamily="34" charset="77"/>
              </a:rPr>
              <a:t>Essential to Christianity</a:t>
            </a:r>
          </a:p>
        </p:txBody>
      </p:sp>
    </p:spTree>
    <p:extLst>
      <p:ext uri="{BB962C8B-B14F-4D97-AF65-F5344CB8AC3E}">
        <p14:creationId xmlns:p14="http://schemas.microsoft.com/office/powerpoint/2010/main" val="168635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09A-E6FC-73A0-7BAE-D60D8B81C942}"/>
              </a:ext>
            </a:extLst>
          </p:cNvPr>
          <p:cNvSpPr>
            <a:spLocks noGrp="1"/>
          </p:cNvSpPr>
          <p:nvPr>
            <p:ph type="title"/>
          </p:nvPr>
        </p:nvSpPr>
        <p:spPr/>
        <p:txBody>
          <a:bodyPr>
            <a:normAutofit/>
          </a:bodyPr>
          <a:lstStyle/>
          <a:p>
            <a:r>
              <a:rPr lang="en-US" sz="5400" dirty="0"/>
              <a:t>1</a:t>
            </a:r>
            <a:r>
              <a:rPr lang="en-US" sz="5400" baseline="30000" dirty="0"/>
              <a:t>st</a:t>
            </a:r>
            <a:r>
              <a:rPr lang="en-US" sz="5400" dirty="0"/>
              <a:t> Order Doctrines</a:t>
            </a:r>
          </a:p>
        </p:txBody>
      </p:sp>
      <p:sp>
        <p:nvSpPr>
          <p:cNvPr id="3" name="Content Placeholder 2">
            <a:extLst>
              <a:ext uri="{FF2B5EF4-FFF2-40B4-BE49-F238E27FC236}">
                <a16:creationId xmlns:a16="http://schemas.microsoft.com/office/drawing/2014/main" id="{41DF8CF7-FF5F-AF16-4566-C5309CEA3DCD}"/>
              </a:ext>
            </a:extLst>
          </p:cNvPr>
          <p:cNvSpPr>
            <a:spLocks noGrp="1"/>
          </p:cNvSpPr>
          <p:nvPr>
            <p:ph idx="1"/>
          </p:nvPr>
        </p:nvSpPr>
        <p:spPr>
          <a:xfrm>
            <a:off x="838200" y="1492469"/>
            <a:ext cx="10515600" cy="5000406"/>
          </a:xfrm>
        </p:spPr>
        <p:txBody>
          <a:bodyPr>
            <a:normAutofit fontScale="92500" lnSpcReduction="10000"/>
          </a:bodyPr>
          <a:lstStyle/>
          <a:p>
            <a:r>
              <a:rPr lang="en-US" dirty="0"/>
              <a:t>Monotheism </a:t>
            </a:r>
          </a:p>
          <a:p>
            <a:r>
              <a:rPr lang="en-US" dirty="0"/>
              <a:t>God’s creation of the universe ex nihilo. (Out of nothing)</a:t>
            </a:r>
          </a:p>
          <a:p>
            <a:r>
              <a:rPr lang="en-US" dirty="0"/>
              <a:t>The Trinity</a:t>
            </a:r>
          </a:p>
          <a:p>
            <a:r>
              <a:rPr lang="en-US" dirty="0"/>
              <a:t>The virgin birth</a:t>
            </a:r>
          </a:p>
          <a:p>
            <a:r>
              <a:rPr lang="en-US" dirty="0"/>
              <a:t>The two distinct natures of Jesus – truly God and truly man.</a:t>
            </a:r>
          </a:p>
          <a:p>
            <a:r>
              <a:rPr lang="en-US" dirty="0"/>
              <a:t>The bodily death and burial of Jesus</a:t>
            </a:r>
          </a:p>
          <a:p>
            <a:r>
              <a:rPr lang="en-US" dirty="0"/>
              <a:t>The bodily resurrection and ascension of Jesus</a:t>
            </a:r>
          </a:p>
          <a:p>
            <a:r>
              <a:rPr lang="en-US" dirty="0"/>
              <a:t>The bodily second coming of Jesus.</a:t>
            </a:r>
          </a:p>
          <a:p>
            <a:r>
              <a:rPr lang="en-US" dirty="0"/>
              <a:t>The bodily resurrection of all the dead to the judgement seat of Christ.</a:t>
            </a:r>
          </a:p>
          <a:p>
            <a:r>
              <a:rPr lang="en-US" dirty="0"/>
              <a:t>The inspiration, truthfulness, and authority of the Bible </a:t>
            </a:r>
          </a:p>
          <a:p>
            <a:r>
              <a:rPr lang="en-US" dirty="0"/>
              <a:t>Justification by faith alone</a:t>
            </a:r>
          </a:p>
        </p:txBody>
      </p:sp>
    </p:spTree>
    <p:extLst>
      <p:ext uri="{BB962C8B-B14F-4D97-AF65-F5344CB8AC3E}">
        <p14:creationId xmlns:p14="http://schemas.microsoft.com/office/powerpoint/2010/main" val="406015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7F1C6-878C-8EB6-668F-A12B621892B1}"/>
              </a:ext>
            </a:extLst>
          </p:cNvPr>
          <p:cNvSpPr>
            <a:spLocks noGrp="1"/>
          </p:cNvSpPr>
          <p:nvPr>
            <p:ph type="title"/>
          </p:nvPr>
        </p:nvSpPr>
        <p:spPr>
          <a:xfrm>
            <a:off x="1155558" y="637762"/>
            <a:ext cx="4284397" cy="5576770"/>
          </a:xfrm>
        </p:spPr>
        <p:txBody>
          <a:bodyPr vert="horz" lIns="91440" tIns="45720" rIns="91440" bIns="45720" rtlCol="0" anchor="ctr">
            <a:normAutofit/>
          </a:bodyPr>
          <a:lstStyle/>
          <a:p>
            <a:r>
              <a:rPr lang="en-US" sz="6600" kern="1200" dirty="0">
                <a:solidFill>
                  <a:schemeClr val="bg1"/>
                </a:solidFill>
                <a:latin typeface="PT Sans" panose="020B0503020203020204" pitchFamily="34" charset="77"/>
              </a:rPr>
              <a:t>Mission of Equipping Nights</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75741D-2D04-1654-A01D-B4BCD357AB1C}"/>
              </a:ext>
            </a:extLst>
          </p:cNvPr>
          <p:cNvSpPr>
            <a:spLocks noGrp="1"/>
          </p:cNvSpPr>
          <p:nvPr>
            <p:ph idx="1"/>
          </p:nvPr>
        </p:nvSpPr>
        <p:spPr>
          <a:xfrm>
            <a:off x="6739464" y="637762"/>
            <a:ext cx="4305881" cy="5860946"/>
          </a:xfrm>
        </p:spPr>
        <p:txBody>
          <a:bodyPr vert="horz" lIns="91440" tIns="45720" rIns="91440" bIns="45720" rtlCol="0" anchor="ctr">
            <a:normAutofit/>
          </a:bodyPr>
          <a:lstStyle/>
          <a:p>
            <a:pPr marL="0" indent="0">
              <a:buNone/>
            </a:pPr>
            <a:r>
              <a:rPr lang="en-US" sz="4000" kern="1200" dirty="0">
                <a:solidFill>
                  <a:schemeClr val="tx1"/>
                </a:solidFill>
                <a:latin typeface="PT Sans" panose="020B0503020203020204" pitchFamily="34" charset="77"/>
              </a:rPr>
              <a:t>Forming a Biblical Worldview from </a:t>
            </a:r>
            <a:r>
              <a:rPr lang="en-US" sz="4000" u="sng" kern="1200" dirty="0">
                <a:solidFill>
                  <a:schemeClr val="tx1"/>
                </a:solidFill>
                <a:latin typeface="PT Sans" panose="020B0503020203020204" pitchFamily="34" charset="77"/>
              </a:rPr>
              <a:t>All of Scripture</a:t>
            </a:r>
            <a:r>
              <a:rPr lang="en-US" sz="4000" kern="1200" dirty="0">
                <a:solidFill>
                  <a:schemeClr val="tx1"/>
                </a:solidFill>
                <a:latin typeface="PT Sans" panose="020B0503020203020204" pitchFamily="34" charset="77"/>
              </a:rPr>
              <a:t>, for </a:t>
            </a:r>
            <a:r>
              <a:rPr lang="en-US" sz="4000" u="sng" kern="1200" dirty="0">
                <a:solidFill>
                  <a:schemeClr val="tx1"/>
                </a:solidFill>
                <a:latin typeface="PT Sans" panose="020B0503020203020204" pitchFamily="34" charset="77"/>
              </a:rPr>
              <a:t>All of Life</a:t>
            </a:r>
          </a:p>
        </p:txBody>
      </p:sp>
    </p:spTree>
    <p:extLst>
      <p:ext uri="{BB962C8B-B14F-4D97-AF65-F5344CB8AC3E}">
        <p14:creationId xmlns:p14="http://schemas.microsoft.com/office/powerpoint/2010/main" val="373245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51943" y="1724223"/>
            <a:ext cx="11329851" cy="3409553"/>
          </a:xfrm>
        </p:spPr>
        <p:txBody>
          <a:bodyPr>
            <a:normAutofit fontScale="90000"/>
          </a:bodyPr>
          <a:lstStyle/>
          <a:p>
            <a:r>
              <a:rPr lang="en-US" sz="8000" b="1" dirty="0">
                <a:solidFill>
                  <a:schemeClr val="bg1"/>
                </a:solidFill>
                <a:latin typeface="PT Sans" panose="020B0503020203020204" pitchFamily="34" charset="77"/>
              </a:rPr>
              <a:t>2nd Order Doctrines</a:t>
            </a:r>
            <a:br>
              <a:rPr lang="en-US" sz="8000" b="1" dirty="0">
                <a:solidFill>
                  <a:schemeClr val="bg1"/>
                </a:solidFill>
                <a:latin typeface="PT Sans" panose="020B0503020203020204" pitchFamily="34" charset="77"/>
              </a:rPr>
            </a:br>
            <a:br>
              <a:rPr lang="en-US" sz="8000" b="1" dirty="0">
                <a:solidFill>
                  <a:schemeClr val="bg1"/>
                </a:solidFill>
                <a:latin typeface="PT Sans" panose="020B0503020203020204" pitchFamily="34" charset="77"/>
              </a:rPr>
            </a:br>
            <a:r>
              <a:rPr lang="en-US" sz="8000" b="1" dirty="0">
                <a:solidFill>
                  <a:schemeClr val="bg1"/>
                </a:solidFill>
                <a:latin typeface="PT Sans" panose="020B0503020203020204" pitchFamily="34" charset="77"/>
              </a:rPr>
              <a:t>Required to be a pastor or elder in a specific church</a:t>
            </a:r>
          </a:p>
        </p:txBody>
      </p:sp>
    </p:spTree>
    <p:extLst>
      <p:ext uri="{BB962C8B-B14F-4D97-AF65-F5344CB8AC3E}">
        <p14:creationId xmlns:p14="http://schemas.microsoft.com/office/powerpoint/2010/main" val="190346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09A-E6FC-73A0-7BAE-D60D8B81C942}"/>
              </a:ext>
            </a:extLst>
          </p:cNvPr>
          <p:cNvSpPr>
            <a:spLocks noGrp="1"/>
          </p:cNvSpPr>
          <p:nvPr>
            <p:ph type="title"/>
          </p:nvPr>
        </p:nvSpPr>
        <p:spPr/>
        <p:txBody>
          <a:bodyPr>
            <a:normAutofit/>
          </a:bodyPr>
          <a:lstStyle/>
          <a:p>
            <a:r>
              <a:rPr lang="en-US" sz="5400" dirty="0"/>
              <a:t>2</a:t>
            </a:r>
            <a:r>
              <a:rPr lang="en-US" sz="5400" baseline="30000" dirty="0"/>
              <a:t>nd</a:t>
            </a:r>
            <a:r>
              <a:rPr lang="en-US" sz="5400" dirty="0"/>
              <a:t> Order Doctrines</a:t>
            </a:r>
          </a:p>
        </p:txBody>
      </p:sp>
      <p:sp>
        <p:nvSpPr>
          <p:cNvPr id="3" name="Content Placeholder 2">
            <a:extLst>
              <a:ext uri="{FF2B5EF4-FFF2-40B4-BE49-F238E27FC236}">
                <a16:creationId xmlns:a16="http://schemas.microsoft.com/office/drawing/2014/main" id="{41DF8CF7-FF5F-AF16-4566-C5309CEA3DCD}"/>
              </a:ext>
            </a:extLst>
          </p:cNvPr>
          <p:cNvSpPr>
            <a:spLocks noGrp="1"/>
          </p:cNvSpPr>
          <p:nvPr>
            <p:ph idx="1"/>
          </p:nvPr>
        </p:nvSpPr>
        <p:spPr>
          <a:xfrm>
            <a:off x="838200" y="1492469"/>
            <a:ext cx="10515600" cy="5000406"/>
          </a:xfrm>
        </p:spPr>
        <p:txBody>
          <a:bodyPr>
            <a:normAutofit/>
          </a:bodyPr>
          <a:lstStyle/>
          <a:p>
            <a:r>
              <a:rPr lang="en-US" sz="3600" dirty="0"/>
              <a:t>Proper recipients of Baptism</a:t>
            </a:r>
          </a:p>
          <a:p>
            <a:r>
              <a:rPr lang="en-US" sz="3600" dirty="0"/>
              <a:t>The Doctrines of Grace (Calvinism) vs. Arminianism</a:t>
            </a:r>
          </a:p>
          <a:p>
            <a:r>
              <a:rPr lang="en-US" sz="3600" dirty="0"/>
              <a:t>Spiritual Gifts: </a:t>
            </a:r>
            <a:r>
              <a:rPr lang="en-US" sz="3600" dirty="0" err="1"/>
              <a:t>Continuationaism</a:t>
            </a:r>
            <a:r>
              <a:rPr lang="en-US" sz="3600" dirty="0"/>
              <a:t> vs. </a:t>
            </a:r>
            <a:r>
              <a:rPr lang="en-US" sz="3600" dirty="0" err="1"/>
              <a:t>Cessationism</a:t>
            </a:r>
            <a:endParaRPr lang="en-US" sz="3600" dirty="0"/>
          </a:p>
          <a:p>
            <a:r>
              <a:rPr lang="en-US" sz="3600" dirty="0"/>
              <a:t>Structure of Church Government</a:t>
            </a:r>
          </a:p>
          <a:p>
            <a:r>
              <a:rPr lang="en-US" sz="3600" dirty="0"/>
              <a:t>Complementarianism vs. Egalitarianism</a:t>
            </a:r>
          </a:p>
        </p:txBody>
      </p:sp>
    </p:spTree>
    <p:extLst>
      <p:ext uri="{BB962C8B-B14F-4D97-AF65-F5344CB8AC3E}">
        <p14:creationId xmlns:p14="http://schemas.microsoft.com/office/powerpoint/2010/main" val="38888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0F77-553B-D494-E314-29492A00C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C67B8-8E8F-DD5F-FEA4-5197E4FCAA28}"/>
              </a:ext>
            </a:extLst>
          </p:cNvPr>
          <p:cNvSpPr>
            <a:spLocks noGrp="1"/>
          </p:cNvSpPr>
          <p:nvPr>
            <p:ph type="title"/>
          </p:nvPr>
        </p:nvSpPr>
        <p:spPr>
          <a:xfrm>
            <a:off x="592183" y="365125"/>
            <a:ext cx="10761617" cy="1325563"/>
          </a:xfrm>
        </p:spPr>
        <p:txBody>
          <a:bodyPr>
            <a:normAutofit fontScale="90000"/>
          </a:bodyPr>
          <a:lstStyle/>
          <a:p>
            <a:r>
              <a:rPr lang="en-US" sz="5400" dirty="0"/>
              <a:t>Who we lose if we elevate these to 1</a:t>
            </a:r>
            <a:r>
              <a:rPr lang="en-US" sz="5400" baseline="30000" dirty="0"/>
              <a:t>st</a:t>
            </a:r>
            <a:r>
              <a:rPr lang="en-US" sz="5400" dirty="0"/>
              <a:t> order issues</a:t>
            </a:r>
          </a:p>
        </p:txBody>
      </p:sp>
      <p:sp>
        <p:nvSpPr>
          <p:cNvPr id="3" name="Content Placeholder 2">
            <a:extLst>
              <a:ext uri="{FF2B5EF4-FFF2-40B4-BE49-F238E27FC236}">
                <a16:creationId xmlns:a16="http://schemas.microsoft.com/office/drawing/2014/main" id="{83D66E4E-B62A-04BE-487F-76659A1774B9}"/>
              </a:ext>
            </a:extLst>
          </p:cNvPr>
          <p:cNvSpPr>
            <a:spLocks noGrp="1"/>
          </p:cNvSpPr>
          <p:nvPr>
            <p:ph idx="1"/>
          </p:nvPr>
        </p:nvSpPr>
        <p:spPr>
          <a:xfrm>
            <a:off x="838200" y="1825625"/>
            <a:ext cx="10515600" cy="4810306"/>
          </a:xfrm>
        </p:spPr>
        <p:txBody>
          <a:bodyPr>
            <a:normAutofit/>
          </a:bodyPr>
          <a:lstStyle/>
          <a:p>
            <a:pPr marR="0" indent="0">
              <a:spcBef>
                <a:spcPts val="0"/>
              </a:spcBef>
              <a:spcAft>
                <a:spcPts val="0"/>
              </a:spcAft>
              <a:buNone/>
            </a:pPr>
            <a:r>
              <a:rPr lang="en-US" sz="3200" b="1" kern="100" dirty="0">
                <a:ea typeface="Aptos" panose="020B0004020202020204" pitchFamily="34" charset="0"/>
                <a:cs typeface="Times New Roman" panose="02020603050405020304" pitchFamily="18" charset="0"/>
              </a:rPr>
              <a:t>Those who don’t believe in Infant Baptism: </a:t>
            </a:r>
            <a:r>
              <a:rPr lang="en-US" sz="3200" kern="100" dirty="0">
                <a:ea typeface="Aptos" panose="020B0004020202020204" pitchFamily="34" charset="0"/>
                <a:cs typeface="Times New Roman" panose="02020603050405020304" pitchFamily="18" charset="0"/>
              </a:rPr>
              <a:t>Charles Spurgeon, John Piper, John Macarthur, Billy Graham, Wayne Grudem</a:t>
            </a:r>
          </a:p>
          <a:p>
            <a:pPr marR="0" indent="0">
              <a:spcBef>
                <a:spcPts val="0"/>
              </a:spcBef>
              <a:spcAft>
                <a:spcPts val="0"/>
              </a:spcAft>
              <a:buNone/>
            </a:pPr>
            <a:endParaRPr lang="en-US" sz="3200" kern="100" dirty="0">
              <a:effectLst/>
              <a:ea typeface="Aptos" panose="020B0004020202020204" pitchFamily="34" charset="0"/>
              <a:cs typeface="Times New Roman" panose="02020603050405020304" pitchFamily="18" charset="0"/>
            </a:endParaRPr>
          </a:p>
          <a:p>
            <a:pPr marR="0" indent="0">
              <a:spcBef>
                <a:spcPts val="0"/>
              </a:spcBef>
              <a:spcAft>
                <a:spcPts val="0"/>
              </a:spcAft>
              <a:buNone/>
            </a:pPr>
            <a:endParaRPr lang="en-US" sz="3200" kern="100" dirty="0">
              <a:ea typeface="Aptos" panose="020B0004020202020204" pitchFamily="34" charset="0"/>
              <a:cs typeface="Times New Roman" panose="02020603050405020304" pitchFamily="18" charset="0"/>
            </a:endParaRPr>
          </a:p>
          <a:p>
            <a:pPr marR="0" indent="0">
              <a:spcBef>
                <a:spcPts val="0"/>
              </a:spcBef>
              <a:spcAft>
                <a:spcPts val="0"/>
              </a:spcAft>
              <a:buNone/>
            </a:pPr>
            <a:r>
              <a:rPr lang="en-US" sz="3200" b="1" kern="100" dirty="0">
                <a:effectLst/>
                <a:ea typeface="Aptos" panose="020B0004020202020204" pitchFamily="34" charset="0"/>
                <a:cs typeface="Times New Roman" panose="02020603050405020304" pitchFamily="18" charset="0"/>
              </a:rPr>
              <a:t>Those </a:t>
            </a:r>
            <a:r>
              <a:rPr lang="en-US" sz="3200" b="1" kern="100" dirty="0">
                <a:ea typeface="Aptos" panose="020B0004020202020204" pitchFamily="34" charset="0"/>
                <a:cs typeface="Times New Roman" panose="02020603050405020304" pitchFamily="18" charset="0"/>
              </a:rPr>
              <a:t>who are </a:t>
            </a:r>
            <a:r>
              <a:rPr lang="en-US" sz="3200" b="1" kern="100" dirty="0" err="1">
                <a:ea typeface="Aptos" panose="020B0004020202020204" pitchFamily="34" charset="0"/>
                <a:cs typeface="Times New Roman" panose="02020603050405020304" pitchFamily="18" charset="0"/>
              </a:rPr>
              <a:t>continuationists</a:t>
            </a:r>
            <a:r>
              <a:rPr lang="en-US" sz="3200" b="1" kern="100" dirty="0">
                <a:ea typeface="Aptos" panose="020B0004020202020204" pitchFamily="34" charset="0"/>
                <a:cs typeface="Times New Roman" panose="02020603050405020304" pitchFamily="18" charset="0"/>
              </a:rPr>
              <a:t>: </a:t>
            </a:r>
            <a:r>
              <a:rPr lang="en-US" sz="3200" kern="100" dirty="0">
                <a:ea typeface="Aptos" panose="020B0004020202020204" pitchFamily="34" charset="0"/>
                <a:cs typeface="Times New Roman" panose="02020603050405020304" pitchFamily="18" charset="0"/>
              </a:rPr>
              <a:t>Wayne Grudem, Martyn Lloyd-Jones, D.A. Carson, Sam Storms</a:t>
            </a:r>
          </a:p>
          <a:p>
            <a:pPr marR="0" indent="0">
              <a:spcBef>
                <a:spcPts val="0"/>
              </a:spcBef>
              <a:spcAft>
                <a:spcPts val="0"/>
              </a:spcAft>
              <a:buNone/>
            </a:pPr>
            <a:endParaRPr lang="en-US" sz="3200" kern="100" dirty="0">
              <a:effectLst/>
              <a:ea typeface="Aptos" panose="020B0004020202020204" pitchFamily="34" charset="0"/>
              <a:cs typeface="Times New Roman" panose="02020603050405020304" pitchFamily="18" charset="0"/>
            </a:endParaRPr>
          </a:p>
          <a:p>
            <a:pPr marR="0" indent="0">
              <a:spcBef>
                <a:spcPts val="0"/>
              </a:spcBef>
              <a:spcAft>
                <a:spcPts val="0"/>
              </a:spcAft>
              <a:buNone/>
            </a:pPr>
            <a:r>
              <a:rPr lang="en-US" sz="3200" b="1" kern="100" dirty="0" err="1">
                <a:ea typeface="Aptos" panose="020B0004020202020204" pitchFamily="34" charset="0"/>
                <a:cs typeface="Times New Roman" panose="02020603050405020304" pitchFamily="18" charset="0"/>
              </a:rPr>
              <a:t>Arminians</a:t>
            </a:r>
            <a:r>
              <a:rPr lang="en-US" sz="3200" b="1" kern="100" dirty="0">
                <a:ea typeface="Aptos" panose="020B0004020202020204" pitchFamily="34" charset="0"/>
                <a:cs typeface="Times New Roman" panose="02020603050405020304" pitchFamily="18" charset="0"/>
              </a:rPr>
              <a:t> and non-Calvinists: </a:t>
            </a:r>
            <a:r>
              <a:rPr lang="en-US" sz="3200" kern="100" dirty="0">
                <a:ea typeface="Aptos" panose="020B0004020202020204" pitchFamily="34" charset="0"/>
                <a:cs typeface="Times New Roman" panose="02020603050405020304" pitchFamily="18" charset="0"/>
              </a:rPr>
              <a:t>John Wesley and Billy Graham</a:t>
            </a:r>
            <a:endParaRPr lang="en-US" sz="3200" kern="100" dirty="0">
              <a:effectLst/>
              <a:ea typeface="Aptos" panose="020B0004020202020204" pitchFamily="34" charset="0"/>
              <a:cs typeface="Times New Roman" panose="02020603050405020304" pitchFamily="18" charset="0"/>
            </a:endParaRPr>
          </a:p>
          <a:p>
            <a:pPr marR="0" indent="0">
              <a:spcBef>
                <a:spcPts val="0"/>
              </a:spcBef>
              <a:spcAft>
                <a:spcPts val="0"/>
              </a:spcAft>
              <a:buNone/>
            </a:pP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003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62453" y="2260250"/>
            <a:ext cx="11329851" cy="3409553"/>
          </a:xfrm>
        </p:spPr>
        <p:txBody>
          <a:bodyPr>
            <a:normAutofit fontScale="90000"/>
          </a:bodyPr>
          <a:lstStyle/>
          <a:p>
            <a:r>
              <a:rPr lang="en-US" sz="8000" b="1" dirty="0">
                <a:solidFill>
                  <a:schemeClr val="bg1"/>
                </a:solidFill>
                <a:latin typeface="PT Sans" panose="020B0503020203020204" pitchFamily="34" charset="77"/>
              </a:rPr>
              <a:t>3rd Order Doctrines</a:t>
            </a:r>
            <a:br>
              <a:rPr lang="en-US" sz="8000" b="1" dirty="0">
                <a:solidFill>
                  <a:schemeClr val="bg1"/>
                </a:solidFill>
                <a:latin typeface="PT Sans" panose="020B0503020203020204" pitchFamily="34" charset="77"/>
              </a:rPr>
            </a:br>
            <a:br>
              <a:rPr lang="en-US" sz="8000" b="1" dirty="0">
                <a:solidFill>
                  <a:schemeClr val="bg1"/>
                </a:solidFill>
                <a:latin typeface="PT Sans" panose="020B0503020203020204" pitchFamily="34" charset="77"/>
              </a:rPr>
            </a:br>
            <a:r>
              <a:rPr lang="en-US" sz="8000" b="1" dirty="0">
                <a:solidFill>
                  <a:schemeClr val="bg1"/>
                </a:solidFill>
                <a:latin typeface="PT Sans" panose="020B0503020203020204" pitchFamily="34" charset="77"/>
              </a:rPr>
              <a:t>Can lead to healthy debate, but should not divide churches</a:t>
            </a:r>
          </a:p>
        </p:txBody>
      </p:sp>
    </p:spTree>
    <p:extLst>
      <p:ext uri="{BB962C8B-B14F-4D97-AF65-F5344CB8AC3E}">
        <p14:creationId xmlns:p14="http://schemas.microsoft.com/office/powerpoint/2010/main" val="3248666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2E76-6D38-DBBF-D099-DBC5AD5E1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C723-80E0-F267-C7FF-18889153E979}"/>
              </a:ext>
            </a:extLst>
          </p:cNvPr>
          <p:cNvSpPr>
            <a:spLocks noGrp="1"/>
          </p:cNvSpPr>
          <p:nvPr>
            <p:ph type="title"/>
          </p:nvPr>
        </p:nvSpPr>
        <p:spPr>
          <a:xfrm>
            <a:off x="838200" y="606864"/>
            <a:ext cx="10515600" cy="2640833"/>
          </a:xfrm>
        </p:spPr>
        <p:txBody>
          <a:bodyPr>
            <a:noAutofit/>
          </a:bodyPr>
          <a:lstStyle/>
          <a:p>
            <a:r>
              <a:rPr lang="en-US" sz="6000" dirty="0"/>
              <a:t>Example #1 – Your Specific interpretation of Eschatology and Revelation</a:t>
            </a:r>
          </a:p>
        </p:txBody>
      </p:sp>
    </p:spTree>
    <p:extLst>
      <p:ext uri="{BB962C8B-B14F-4D97-AF65-F5344CB8AC3E}">
        <p14:creationId xmlns:p14="http://schemas.microsoft.com/office/powerpoint/2010/main" val="2726568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the end of the world&#10;&#10;Description automatically generated">
            <a:extLst>
              <a:ext uri="{FF2B5EF4-FFF2-40B4-BE49-F238E27FC236}">
                <a16:creationId xmlns:a16="http://schemas.microsoft.com/office/drawing/2014/main" id="{E0DE8BED-48BD-2533-4147-9AF3F07E5F04}"/>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47799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0F77-553B-D494-E314-29492A00C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C67B8-8E8F-DD5F-FEA4-5197E4FCAA28}"/>
              </a:ext>
            </a:extLst>
          </p:cNvPr>
          <p:cNvSpPr>
            <a:spLocks noGrp="1"/>
          </p:cNvSpPr>
          <p:nvPr>
            <p:ph type="title"/>
          </p:nvPr>
        </p:nvSpPr>
        <p:spPr>
          <a:xfrm>
            <a:off x="592183" y="365125"/>
            <a:ext cx="10761617" cy="1325563"/>
          </a:xfrm>
        </p:spPr>
        <p:txBody>
          <a:bodyPr>
            <a:normAutofit fontScale="90000"/>
          </a:bodyPr>
          <a:lstStyle/>
          <a:p>
            <a:r>
              <a:rPr lang="en-US" sz="5400" dirty="0"/>
              <a:t>Who you lose if belief in a secret rapture is elevated to a 1</a:t>
            </a:r>
            <a:r>
              <a:rPr lang="en-US" sz="5400" baseline="30000" dirty="0"/>
              <a:t>st</a:t>
            </a:r>
            <a:r>
              <a:rPr lang="en-US" sz="5400" dirty="0"/>
              <a:t> order doctrine</a:t>
            </a:r>
          </a:p>
        </p:txBody>
      </p:sp>
      <p:sp>
        <p:nvSpPr>
          <p:cNvPr id="3" name="Content Placeholder 2">
            <a:extLst>
              <a:ext uri="{FF2B5EF4-FFF2-40B4-BE49-F238E27FC236}">
                <a16:creationId xmlns:a16="http://schemas.microsoft.com/office/drawing/2014/main" id="{83D66E4E-B62A-04BE-487F-76659A1774B9}"/>
              </a:ext>
            </a:extLst>
          </p:cNvPr>
          <p:cNvSpPr>
            <a:spLocks noGrp="1"/>
          </p:cNvSpPr>
          <p:nvPr>
            <p:ph idx="1"/>
          </p:nvPr>
        </p:nvSpPr>
        <p:spPr>
          <a:xfrm>
            <a:off x="838200" y="1825625"/>
            <a:ext cx="5257800" cy="4810306"/>
          </a:xfrm>
        </p:spPr>
        <p:txBody>
          <a:bodyPr>
            <a:normAutofit/>
          </a:bodyPr>
          <a:lstStyle/>
          <a:p>
            <a:pPr marL="685800" indent="-457200">
              <a:spcBef>
                <a:spcPts val="0"/>
              </a:spcBef>
            </a:pPr>
            <a:r>
              <a:rPr lang="en-US" sz="3600" kern="100" dirty="0">
                <a:effectLst/>
                <a:ea typeface="Aptos" panose="020B0004020202020204" pitchFamily="34" charset="0"/>
                <a:cs typeface="Times New Roman" panose="02020603050405020304" pitchFamily="18" charset="0"/>
              </a:rPr>
              <a:t>Augustine</a:t>
            </a:r>
          </a:p>
          <a:p>
            <a:pPr marL="685800" indent="-457200">
              <a:spcBef>
                <a:spcPts val="0"/>
              </a:spcBef>
            </a:pPr>
            <a:r>
              <a:rPr lang="en-US" sz="3600" kern="100" dirty="0">
                <a:ea typeface="Aptos" panose="020B0004020202020204" pitchFamily="34" charset="0"/>
                <a:cs typeface="Times New Roman" panose="02020603050405020304" pitchFamily="18" charset="0"/>
              </a:rPr>
              <a:t>John Calvin</a:t>
            </a:r>
          </a:p>
          <a:p>
            <a:pPr marL="685800" indent="-457200">
              <a:spcBef>
                <a:spcPts val="0"/>
              </a:spcBef>
            </a:pPr>
            <a:r>
              <a:rPr lang="en-US" sz="3600" kern="100" dirty="0">
                <a:ea typeface="Aptos" panose="020B0004020202020204" pitchFamily="34" charset="0"/>
                <a:cs typeface="Times New Roman" panose="02020603050405020304" pitchFamily="18" charset="0"/>
              </a:rPr>
              <a:t>Martin Luther</a:t>
            </a:r>
          </a:p>
          <a:p>
            <a:pPr marL="685800" indent="-457200">
              <a:spcBef>
                <a:spcPts val="0"/>
              </a:spcBef>
            </a:pPr>
            <a:r>
              <a:rPr lang="en-US" sz="3600" kern="100" dirty="0">
                <a:effectLst/>
                <a:ea typeface="Aptos" panose="020B0004020202020204" pitchFamily="34" charset="0"/>
                <a:cs typeface="Times New Roman" panose="02020603050405020304" pitchFamily="18" charset="0"/>
              </a:rPr>
              <a:t>C.S. Lewis</a:t>
            </a:r>
          </a:p>
          <a:p>
            <a:pPr marL="685800" indent="-457200">
              <a:spcBef>
                <a:spcPts val="0"/>
              </a:spcBef>
            </a:pPr>
            <a:r>
              <a:rPr lang="en-US" sz="3600" kern="100" dirty="0">
                <a:ea typeface="Aptos" panose="020B0004020202020204" pitchFamily="34" charset="0"/>
                <a:cs typeface="Times New Roman" panose="02020603050405020304" pitchFamily="18" charset="0"/>
              </a:rPr>
              <a:t>Charles Spurgeon</a:t>
            </a:r>
          </a:p>
          <a:p>
            <a:pPr marL="685800" indent="-457200">
              <a:spcBef>
                <a:spcPts val="0"/>
              </a:spcBef>
            </a:pPr>
            <a:r>
              <a:rPr lang="en-US" sz="3600" kern="100" dirty="0">
                <a:effectLst/>
                <a:ea typeface="Aptos" panose="020B0004020202020204" pitchFamily="34" charset="0"/>
                <a:cs typeface="Times New Roman" panose="02020603050405020304" pitchFamily="18" charset="0"/>
              </a:rPr>
              <a:t>Jonathan Edwards</a:t>
            </a:r>
          </a:p>
          <a:p>
            <a:pPr marL="685800" indent="-457200">
              <a:spcBef>
                <a:spcPts val="0"/>
              </a:spcBef>
            </a:pPr>
            <a:r>
              <a:rPr lang="en-US" sz="3600" kern="100" dirty="0">
                <a:ea typeface="Aptos" panose="020B0004020202020204" pitchFamily="34" charset="0"/>
                <a:cs typeface="Times New Roman" panose="02020603050405020304" pitchFamily="18" charset="0"/>
              </a:rPr>
              <a:t>B.B. Warfield</a:t>
            </a:r>
          </a:p>
          <a:p>
            <a:pPr marL="685800" indent="-457200">
              <a:spcBef>
                <a:spcPts val="0"/>
              </a:spcBef>
            </a:pPr>
            <a:r>
              <a:rPr lang="en-US" sz="3600" kern="100" dirty="0">
                <a:effectLst/>
                <a:ea typeface="Aptos" panose="020B0004020202020204" pitchFamily="34" charset="0"/>
                <a:cs typeface="Times New Roman" panose="02020603050405020304" pitchFamily="18" charset="0"/>
              </a:rPr>
              <a:t>J Gresham Machen</a:t>
            </a:r>
          </a:p>
          <a:p>
            <a:pPr marR="0" indent="0">
              <a:spcBef>
                <a:spcPts val="0"/>
              </a:spcBef>
              <a:spcAft>
                <a:spcPts val="0"/>
              </a:spcAft>
              <a:buNone/>
            </a:pPr>
            <a:endParaRPr lang="en-US" sz="2400" kern="100" dirty="0">
              <a:effectLst/>
              <a:latin typeface="+mj-lt"/>
              <a:ea typeface="Aptos" panose="020B000402020202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29AA54C-7346-C279-53F8-7285DD8C7E1C}"/>
              </a:ext>
            </a:extLst>
          </p:cNvPr>
          <p:cNvSpPr txBox="1">
            <a:spLocks/>
          </p:cNvSpPr>
          <p:nvPr/>
        </p:nvSpPr>
        <p:spPr>
          <a:xfrm>
            <a:off x="5972991" y="1848726"/>
            <a:ext cx="5257800" cy="4810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457200">
              <a:spcBef>
                <a:spcPts val="0"/>
              </a:spcBef>
            </a:pPr>
            <a:r>
              <a:rPr lang="en-US" sz="3600" kern="100" dirty="0">
                <a:ea typeface="Aptos" panose="020B0004020202020204" pitchFamily="34" charset="0"/>
                <a:cs typeface="Times New Roman" panose="02020603050405020304" pitchFamily="18" charset="0"/>
              </a:rPr>
              <a:t>RC Sproul</a:t>
            </a:r>
          </a:p>
          <a:p>
            <a:pPr marL="685800" indent="-457200">
              <a:spcBef>
                <a:spcPts val="0"/>
              </a:spcBef>
            </a:pPr>
            <a:r>
              <a:rPr lang="en-US" sz="3600" kern="100" dirty="0">
                <a:ea typeface="Aptos" panose="020B0004020202020204" pitchFamily="34" charset="0"/>
                <a:cs typeface="Times New Roman" panose="02020603050405020304" pitchFamily="18" charset="0"/>
              </a:rPr>
              <a:t>Most of Christianity before the 19</a:t>
            </a:r>
            <a:r>
              <a:rPr lang="en-US" sz="3600" kern="100" baseline="30000" dirty="0">
                <a:ea typeface="Aptos" panose="020B0004020202020204" pitchFamily="34" charset="0"/>
                <a:cs typeface="Times New Roman" panose="02020603050405020304" pitchFamily="18" charset="0"/>
              </a:rPr>
              <a:t>th</a:t>
            </a:r>
            <a:r>
              <a:rPr lang="en-US" sz="3600" kern="100" dirty="0">
                <a:ea typeface="Aptos" panose="020B0004020202020204" pitchFamily="34" charset="0"/>
                <a:cs typeface="Times New Roman" panose="02020603050405020304" pitchFamily="18" charset="0"/>
              </a:rPr>
              <a:t> Century</a:t>
            </a:r>
          </a:p>
          <a:p>
            <a:pPr marL="685800" indent="-457200">
              <a:spcBef>
                <a:spcPts val="0"/>
              </a:spcBef>
            </a:pPr>
            <a:r>
              <a:rPr lang="en-US" sz="3600" kern="100" dirty="0">
                <a:ea typeface="Aptos" panose="020B0004020202020204" pitchFamily="34" charset="0"/>
                <a:cs typeface="Times New Roman" panose="02020603050405020304" pitchFamily="18" charset="0"/>
              </a:rPr>
              <a:t>Every pastor and Elder at Christ Community Church</a:t>
            </a:r>
          </a:p>
          <a:p>
            <a:pPr indent="0">
              <a:spcBef>
                <a:spcPts val="0"/>
              </a:spcBef>
              <a:buFont typeface="Arial" panose="020B0604020202020204" pitchFamily="34" charset="0"/>
              <a:buNone/>
            </a:pPr>
            <a:endParaRPr lang="en-US" sz="2400" kern="100" dirty="0">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49397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4B2E76-6D38-DBBF-D099-DBC5AD5E1CB9}"/>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8C723-80E0-F267-C7FF-18889153E979}"/>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4800" kern="1200" dirty="0">
                <a:solidFill>
                  <a:schemeClr val="tx1"/>
                </a:solidFill>
                <a:latin typeface="+mj-lt"/>
                <a:ea typeface="+mj-ea"/>
                <a:cs typeface="+mj-cs"/>
              </a:rPr>
              <a:t>Example #2 – The length of ”days” in Genesis 1 and/or the age of the earth.</a:t>
            </a:r>
          </a:p>
        </p:txBody>
      </p:sp>
      <p:pic>
        <p:nvPicPr>
          <p:cNvPr id="4" name="Picture 3" descr="A planet with a bright light in the background&#10;&#10;Description automatically generated">
            <a:extLst>
              <a:ext uri="{FF2B5EF4-FFF2-40B4-BE49-F238E27FC236}">
                <a16:creationId xmlns:a16="http://schemas.microsoft.com/office/drawing/2014/main" id="{2B1B6E31-6EF2-B38F-78E3-71469457FBA9}"/>
              </a:ext>
            </a:extLst>
          </p:cNvPr>
          <p:cNvPicPr>
            <a:picLocks noChangeAspect="1"/>
          </p:cNvPicPr>
          <p:nvPr/>
        </p:nvPicPr>
        <p:blipFill>
          <a:blip r:embed="rId2"/>
          <a:stretch/>
        </p:blipFill>
        <p:spPr>
          <a:xfrm>
            <a:off x="1875402" y="2111541"/>
            <a:ext cx="8438148" cy="4746459"/>
          </a:xfrm>
          <a:prstGeom prst="rect">
            <a:avLst/>
          </a:prstGeom>
        </p:spPr>
      </p:pic>
    </p:spTree>
    <p:extLst>
      <p:ext uri="{BB962C8B-B14F-4D97-AF65-F5344CB8AC3E}">
        <p14:creationId xmlns:p14="http://schemas.microsoft.com/office/powerpoint/2010/main" val="2700165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0F77-553B-D494-E314-29492A00C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C67B8-8E8F-DD5F-FEA4-5197E4FCAA28}"/>
              </a:ext>
            </a:extLst>
          </p:cNvPr>
          <p:cNvSpPr>
            <a:spLocks noGrp="1"/>
          </p:cNvSpPr>
          <p:nvPr>
            <p:ph type="title"/>
          </p:nvPr>
        </p:nvSpPr>
        <p:spPr>
          <a:xfrm>
            <a:off x="592183" y="365125"/>
            <a:ext cx="10761617" cy="1325563"/>
          </a:xfrm>
        </p:spPr>
        <p:txBody>
          <a:bodyPr>
            <a:normAutofit fontScale="90000"/>
          </a:bodyPr>
          <a:lstStyle/>
          <a:p>
            <a:r>
              <a:rPr lang="en-US" sz="5400" dirty="0"/>
              <a:t>The “1</a:t>
            </a:r>
            <a:r>
              <a:rPr lang="en-US" sz="5400" baseline="30000" dirty="0"/>
              <a:t>st</a:t>
            </a:r>
            <a:r>
              <a:rPr lang="en-US" sz="5400" dirty="0"/>
              <a:t> Order Issues” regarding Creation</a:t>
            </a:r>
          </a:p>
        </p:txBody>
      </p:sp>
      <p:sp>
        <p:nvSpPr>
          <p:cNvPr id="3" name="Content Placeholder 2">
            <a:extLst>
              <a:ext uri="{FF2B5EF4-FFF2-40B4-BE49-F238E27FC236}">
                <a16:creationId xmlns:a16="http://schemas.microsoft.com/office/drawing/2014/main" id="{83D66E4E-B62A-04BE-487F-76659A1774B9}"/>
              </a:ext>
            </a:extLst>
          </p:cNvPr>
          <p:cNvSpPr>
            <a:spLocks noGrp="1"/>
          </p:cNvSpPr>
          <p:nvPr>
            <p:ph idx="1"/>
          </p:nvPr>
        </p:nvSpPr>
        <p:spPr>
          <a:xfrm>
            <a:off x="838200" y="1825624"/>
            <a:ext cx="10761616" cy="5032375"/>
          </a:xfrm>
        </p:spPr>
        <p:txBody>
          <a:bodyPr>
            <a:normAutofit fontScale="92500"/>
          </a:bodyPr>
          <a:lstStyle/>
          <a:p>
            <a:pPr marL="342900" marR="0" lvl="0" indent="-342900">
              <a:spcBef>
                <a:spcPts val="0"/>
              </a:spcBef>
              <a:spcAft>
                <a:spcPts val="0"/>
              </a:spcAft>
              <a:buFont typeface="Symbol" pitchFamily="2" charset="2"/>
              <a:buChar char=""/>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Genesis 1 is divinely inspired by God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God created the world </a:t>
            </a:r>
            <a:r>
              <a:rPr lang="en-US" sz="3500" i="1"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ex nihilo</a:t>
            </a: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God is distinct from his creation (Creator/creature distinction).</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God created the world good.</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God created the world for his glory.</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God specially created Adam and Eve who both bear God’s image.</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Adam and Eve are humanity’s first parents.</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3500" kern="0" dirty="0">
                <a:solidFill>
                  <a:srgbClr val="272727"/>
                </a:solidFill>
                <a:effectLst/>
                <a:latin typeface="Calibri" panose="020F0502020204030204" pitchFamily="34" charset="0"/>
                <a:ea typeface="Times New Roman" panose="02020603050405020304" pitchFamily="18" charset="0"/>
                <a:cs typeface="Calibri" panose="020F0502020204030204" pitchFamily="34" charset="0"/>
              </a:rPr>
              <a:t>Adam and Eve are historical figures who really did disobey God in time and space history in the Garden of Eden.</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0843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0F77-553B-D494-E314-29492A00C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C67B8-8E8F-DD5F-FEA4-5197E4FCAA28}"/>
              </a:ext>
            </a:extLst>
          </p:cNvPr>
          <p:cNvSpPr>
            <a:spLocks noGrp="1"/>
          </p:cNvSpPr>
          <p:nvPr>
            <p:ph type="title"/>
          </p:nvPr>
        </p:nvSpPr>
        <p:spPr>
          <a:xfrm>
            <a:off x="592183" y="365125"/>
            <a:ext cx="10761617" cy="1325563"/>
          </a:xfrm>
        </p:spPr>
        <p:txBody>
          <a:bodyPr>
            <a:normAutofit fontScale="90000"/>
          </a:bodyPr>
          <a:lstStyle/>
          <a:p>
            <a:r>
              <a:rPr lang="en-US" sz="5400" dirty="0"/>
              <a:t>Who you lose if literal 24 hour days and a young earth is elevated to a 1</a:t>
            </a:r>
            <a:r>
              <a:rPr lang="en-US" sz="5400" baseline="30000" dirty="0"/>
              <a:t>st</a:t>
            </a:r>
            <a:r>
              <a:rPr lang="en-US" sz="5400" dirty="0"/>
              <a:t> order issue</a:t>
            </a:r>
          </a:p>
        </p:txBody>
      </p:sp>
      <p:sp>
        <p:nvSpPr>
          <p:cNvPr id="3" name="Content Placeholder 2">
            <a:extLst>
              <a:ext uri="{FF2B5EF4-FFF2-40B4-BE49-F238E27FC236}">
                <a16:creationId xmlns:a16="http://schemas.microsoft.com/office/drawing/2014/main" id="{83D66E4E-B62A-04BE-487F-76659A1774B9}"/>
              </a:ext>
            </a:extLst>
          </p:cNvPr>
          <p:cNvSpPr>
            <a:spLocks noGrp="1"/>
          </p:cNvSpPr>
          <p:nvPr>
            <p:ph idx="1"/>
          </p:nvPr>
        </p:nvSpPr>
        <p:spPr>
          <a:xfrm>
            <a:off x="4146884" y="1861720"/>
            <a:ext cx="5257800" cy="4810306"/>
          </a:xfrm>
        </p:spPr>
        <p:txBody>
          <a:bodyPr>
            <a:normAutofit/>
          </a:bodyPr>
          <a:lstStyle/>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Augustine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Charles Spurgeon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B.B. Warfield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Carl Henry</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JI Packer</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Chuck Colson</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Francis Schaefer</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 Keller</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Derek Thomas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spcBef>
                <a:spcPts val="0"/>
              </a:spcBef>
              <a:spcAft>
                <a:spcPts val="0"/>
              </a:spcAft>
              <a:buNone/>
            </a:pP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5431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51943" y="1724223"/>
            <a:ext cx="11329851" cy="3409553"/>
          </a:xfrm>
        </p:spPr>
        <p:txBody>
          <a:bodyPr>
            <a:normAutofit fontScale="90000"/>
          </a:bodyPr>
          <a:lstStyle/>
          <a:p>
            <a:r>
              <a:rPr lang="en-US" sz="8000" b="1" u="sng" dirty="0">
                <a:solidFill>
                  <a:schemeClr val="bg1"/>
                </a:solidFill>
                <a:latin typeface="PT Sans" panose="020B0503020203020204" pitchFamily="34" charset="77"/>
              </a:rPr>
              <a:t>Unity</a:t>
            </a:r>
            <a:r>
              <a:rPr lang="en-US" sz="8000" b="1" dirty="0">
                <a:solidFill>
                  <a:schemeClr val="bg1"/>
                </a:solidFill>
                <a:latin typeface="PT Sans" panose="020B0503020203020204" pitchFamily="34" charset="77"/>
              </a:rPr>
              <a:t> in the </a:t>
            </a:r>
            <a:r>
              <a:rPr lang="en-US" sz="8000" b="1" u="sng" dirty="0">
                <a:solidFill>
                  <a:schemeClr val="bg1"/>
                </a:solidFill>
                <a:latin typeface="PT Sans" panose="020B0503020203020204" pitchFamily="34" charset="77"/>
              </a:rPr>
              <a:t>Truth</a:t>
            </a:r>
            <a:r>
              <a:rPr lang="en-US" sz="8000" b="1" dirty="0">
                <a:solidFill>
                  <a:schemeClr val="bg1"/>
                </a:solidFill>
                <a:latin typeface="PT Sans" panose="020B0503020203020204" pitchFamily="34" charset="77"/>
              </a:rPr>
              <a:t>: </a:t>
            </a:r>
            <a:br>
              <a:rPr lang="en-US" sz="8000" b="1" dirty="0">
                <a:solidFill>
                  <a:schemeClr val="bg1"/>
                </a:solidFill>
                <a:latin typeface="PT Sans" panose="020B0503020203020204" pitchFamily="34" charset="77"/>
              </a:rPr>
            </a:br>
            <a:br>
              <a:rPr lang="en-US" sz="8000" b="1" dirty="0">
                <a:solidFill>
                  <a:schemeClr val="bg1"/>
                </a:solidFill>
                <a:latin typeface="PT Sans" panose="020B0503020203020204" pitchFamily="34" charset="77"/>
              </a:rPr>
            </a:br>
            <a:r>
              <a:rPr lang="en-US" sz="8000" b="1" dirty="0">
                <a:solidFill>
                  <a:schemeClr val="bg1"/>
                </a:solidFill>
                <a:latin typeface="PT Sans" panose="020B0503020203020204" pitchFamily="34" charset="77"/>
              </a:rPr>
              <a:t>Knowing What Hills to Die on in Church and Theology</a:t>
            </a:r>
          </a:p>
        </p:txBody>
      </p:sp>
    </p:spTree>
    <p:extLst>
      <p:ext uri="{BB962C8B-B14F-4D97-AF65-F5344CB8AC3E}">
        <p14:creationId xmlns:p14="http://schemas.microsoft.com/office/powerpoint/2010/main" val="3977075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62453" y="2260250"/>
            <a:ext cx="11329851" cy="3409553"/>
          </a:xfrm>
        </p:spPr>
        <p:txBody>
          <a:bodyPr>
            <a:normAutofit/>
          </a:bodyPr>
          <a:lstStyle/>
          <a:p>
            <a:r>
              <a:rPr lang="en-US" sz="8000" b="1" dirty="0">
                <a:solidFill>
                  <a:schemeClr val="bg1"/>
                </a:solidFill>
                <a:latin typeface="PT Sans" panose="020B0503020203020204" pitchFamily="34" charset="77"/>
              </a:rPr>
              <a:t>What about cultural issues?</a:t>
            </a:r>
            <a:br>
              <a:rPr lang="en-US" sz="8000" b="1" dirty="0">
                <a:solidFill>
                  <a:schemeClr val="bg1"/>
                </a:solidFill>
                <a:latin typeface="PT Sans" panose="020B0503020203020204" pitchFamily="34" charset="77"/>
              </a:rPr>
            </a:br>
            <a:endParaRPr lang="en-US" sz="8000" b="1" dirty="0">
              <a:solidFill>
                <a:schemeClr val="bg1"/>
              </a:solidFill>
              <a:latin typeface="PT Sans" panose="020B0503020203020204" pitchFamily="34" charset="77"/>
            </a:endParaRPr>
          </a:p>
        </p:txBody>
      </p:sp>
    </p:spTree>
    <p:extLst>
      <p:ext uri="{BB962C8B-B14F-4D97-AF65-F5344CB8AC3E}">
        <p14:creationId xmlns:p14="http://schemas.microsoft.com/office/powerpoint/2010/main" val="2176393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09A-E6FC-73A0-7BAE-D60D8B81C942}"/>
              </a:ext>
            </a:extLst>
          </p:cNvPr>
          <p:cNvSpPr>
            <a:spLocks noGrp="1"/>
          </p:cNvSpPr>
          <p:nvPr>
            <p:ph type="title"/>
          </p:nvPr>
        </p:nvSpPr>
        <p:spPr/>
        <p:txBody>
          <a:bodyPr>
            <a:normAutofit/>
          </a:bodyPr>
          <a:lstStyle/>
          <a:p>
            <a:r>
              <a:rPr lang="en-US" sz="5400" dirty="0"/>
              <a:t>Examples of 1</a:t>
            </a:r>
            <a:r>
              <a:rPr lang="en-US" sz="5400" baseline="30000" dirty="0"/>
              <a:t>st</a:t>
            </a:r>
            <a:r>
              <a:rPr lang="en-US" sz="5400" dirty="0"/>
              <a:t> Order Cultural Issues</a:t>
            </a:r>
          </a:p>
        </p:txBody>
      </p:sp>
      <p:sp>
        <p:nvSpPr>
          <p:cNvPr id="3" name="Content Placeholder 2">
            <a:extLst>
              <a:ext uri="{FF2B5EF4-FFF2-40B4-BE49-F238E27FC236}">
                <a16:creationId xmlns:a16="http://schemas.microsoft.com/office/drawing/2014/main" id="{41DF8CF7-FF5F-AF16-4566-C5309CEA3DCD}"/>
              </a:ext>
            </a:extLst>
          </p:cNvPr>
          <p:cNvSpPr>
            <a:spLocks noGrp="1"/>
          </p:cNvSpPr>
          <p:nvPr>
            <p:ph idx="1"/>
          </p:nvPr>
        </p:nvSpPr>
        <p:spPr>
          <a:xfrm>
            <a:off x="838200" y="1492469"/>
            <a:ext cx="10515600" cy="5000406"/>
          </a:xfrm>
        </p:spPr>
        <p:txBody>
          <a:bodyPr>
            <a:normAutofit/>
          </a:bodyPr>
          <a:lstStyle/>
          <a:p>
            <a:pPr marL="0" indent="0">
              <a:buNone/>
            </a:pPr>
            <a:endParaRPr lang="en-US" sz="4400" dirty="0"/>
          </a:p>
          <a:p>
            <a:r>
              <a:rPr lang="en-US" sz="4400" dirty="0"/>
              <a:t>Biblical Marriage between a man and a woman</a:t>
            </a:r>
          </a:p>
          <a:p>
            <a:r>
              <a:rPr lang="en-US" sz="4400" dirty="0"/>
              <a:t>Abortion</a:t>
            </a:r>
          </a:p>
          <a:p>
            <a:r>
              <a:rPr lang="en-US" sz="4400" dirty="0"/>
              <a:t>Racism</a:t>
            </a:r>
          </a:p>
          <a:p>
            <a:r>
              <a:rPr lang="en-US" sz="4400" dirty="0"/>
              <a:t>Pre-Marital Sex</a:t>
            </a:r>
          </a:p>
        </p:txBody>
      </p:sp>
    </p:spTree>
    <p:extLst>
      <p:ext uri="{BB962C8B-B14F-4D97-AF65-F5344CB8AC3E}">
        <p14:creationId xmlns:p14="http://schemas.microsoft.com/office/powerpoint/2010/main" val="95792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09A-E6FC-73A0-7BAE-D60D8B81C942}"/>
              </a:ext>
            </a:extLst>
          </p:cNvPr>
          <p:cNvSpPr>
            <a:spLocks noGrp="1"/>
          </p:cNvSpPr>
          <p:nvPr>
            <p:ph type="title"/>
          </p:nvPr>
        </p:nvSpPr>
        <p:spPr>
          <a:xfrm>
            <a:off x="838200" y="159052"/>
            <a:ext cx="10515600" cy="1325563"/>
          </a:xfrm>
        </p:spPr>
        <p:txBody>
          <a:bodyPr>
            <a:noAutofit/>
          </a:bodyPr>
          <a:lstStyle/>
          <a:p>
            <a:r>
              <a:rPr lang="en-US" dirty="0"/>
              <a:t>Examples of 2</a:t>
            </a:r>
            <a:r>
              <a:rPr lang="en-US" baseline="30000" dirty="0"/>
              <a:t>nd</a:t>
            </a:r>
            <a:r>
              <a:rPr lang="en-US" dirty="0"/>
              <a:t> and 3</a:t>
            </a:r>
            <a:r>
              <a:rPr lang="en-US" baseline="30000" dirty="0"/>
              <a:t>rd</a:t>
            </a:r>
            <a:r>
              <a:rPr lang="en-US" dirty="0"/>
              <a:t> order cultural issues</a:t>
            </a:r>
          </a:p>
        </p:txBody>
      </p:sp>
      <p:sp>
        <p:nvSpPr>
          <p:cNvPr id="3" name="Content Placeholder 2">
            <a:extLst>
              <a:ext uri="{FF2B5EF4-FFF2-40B4-BE49-F238E27FC236}">
                <a16:creationId xmlns:a16="http://schemas.microsoft.com/office/drawing/2014/main" id="{41DF8CF7-FF5F-AF16-4566-C5309CEA3DCD}"/>
              </a:ext>
            </a:extLst>
          </p:cNvPr>
          <p:cNvSpPr>
            <a:spLocks noGrp="1"/>
          </p:cNvSpPr>
          <p:nvPr>
            <p:ph idx="1"/>
          </p:nvPr>
        </p:nvSpPr>
        <p:spPr>
          <a:xfrm>
            <a:off x="838200" y="902368"/>
            <a:ext cx="10515600" cy="5277686"/>
          </a:xfrm>
        </p:spPr>
        <p:txBody>
          <a:bodyPr>
            <a:normAutofit fontScale="92500"/>
          </a:bodyPr>
          <a:lstStyle/>
          <a:p>
            <a:pPr marL="0" indent="0">
              <a:buNone/>
            </a:pPr>
            <a:endParaRPr lang="en-US" sz="4400" dirty="0"/>
          </a:p>
          <a:p>
            <a:r>
              <a:rPr lang="en-US" sz="4400" dirty="0"/>
              <a:t>Political strategy for fighting abortion (incrementalism vs. absolutism)</a:t>
            </a:r>
          </a:p>
          <a:p>
            <a:r>
              <a:rPr lang="en-US" sz="4400" dirty="0"/>
              <a:t>Voting for one political party over the other</a:t>
            </a:r>
          </a:p>
          <a:p>
            <a:r>
              <a:rPr lang="en-US" sz="4400" dirty="0"/>
              <a:t>Total abstinence from alcohol</a:t>
            </a:r>
          </a:p>
          <a:p>
            <a:r>
              <a:rPr lang="en-US" sz="4400" dirty="0"/>
              <a:t>How to educate your children</a:t>
            </a:r>
          </a:p>
          <a:p>
            <a:r>
              <a:rPr lang="en-US" sz="4400" dirty="0"/>
              <a:t>Views on political policy in relation to war, immigration, and economics</a:t>
            </a:r>
          </a:p>
        </p:txBody>
      </p:sp>
    </p:spTree>
    <p:extLst>
      <p:ext uri="{BB962C8B-B14F-4D97-AF65-F5344CB8AC3E}">
        <p14:creationId xmlns:p14="http://schemas.microsoft.com/office/powerpoint/2010/main" val="873331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62453" y="2260250"/>
            <a:ext cx="11329851" cy="3409553"/>
          </a:xfrm>
        </p:spPr>
        <p:txBody>
          <a:bodyPr>
            <a:normAutofit fontScale="90000"/>
          </a:bodyPr>
          <a:lstStyle/>
          <a:p>
            <a:r>
              <a:rPr lang="en-US" sz="8000" b="1" dirty="0">
                <a:solidFill>
                  <a:schemeClr val="bg1"/>
                </a:solidFill>
                <a:latin typeface="PT Sans" panose="020B0503020203020204" pitchFamily="34" charset="77"/>
              </a:rPr>
              <a:t>Questions to ask yourself before engaging in a theological disagreement</a:t>
            </a:r>
            <a:br>
              <a:rPr lang="en-US" sz="8000" b="1" dirty="0">
                <a:solidFill>
                  <a:schemeClr val="bg1"/>
                </a:solidFill>
                <a:latin typeface="PT Sans" panose="020B0503020203020204" pitchFamily="34" charset="77"/>
              </a:rPr>
            </a:br>
            <a:endParaRPr lang="en-US" sz="8000" b="1" dirty="0">
              <a:solidFill>
                <a:schemeClr val="bg1"/>
              </a:solidFill>
              <a:latin typeface="PT Sans" panose="020B0503020203020204" pitchFamily="34" charset="77"/>
            </a:endParaRPr>
          </a:p>
        </p:txBody>
      </p:sp>
    </p:spTree>
    <p:extLst>
      <p:ext uri="{BB962C8B-B14F-4D97-AF65-F5344CB8AC3E}">
        <p14:creationId xmlns:p14="http://schemas.microsoft.com/office/powerpoint/2010/main" val="316641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722811" y="1122363"/>
            <a:ext cx="10432869" cy="3834648"/>
          </a:xfrm>
        </p:spPr>
        <p:txBody>
          <a:bodyPr>
            <a:normAutofit/>
          </a:bodyPr>
          <a:lstStyle/>
          <a:p>
            <a:r>
              <a:rPr lang="en-US" sz="8800" dirty="0"/>
              <a:t>1. Where do the other person and myself agree?</a:t>
            </a:r>
          </a:p>
        </p:txBody>
      </p:sp>
    </p:spTree>
    <p:extLst>
      <p:ext uri="{BB962C8B-B14F-4D97-AF65-F5344CB8AC3E}">
        <p14:creationId xmlns:p14="http://schemas.microsoft.com/office/powerpoint/2010/main" val="3832099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722811" y="1122363"/>
            <a:ext cx="10432869" cy="3834648"/>
          </a:xfrm>
        </p:spPr>
        <p:txBody>
          <a:bodyPr>
            <a:normAutofit/>
          </a:bodyPr>
          <a:lstStyle/>
          <a:p>
            <a:r>
              <a:rPr lang="en-US" sz="8800" dirty="0"/>
              <a:t>2. What precisely are we disagreeing on?</a:t>
            </a:r>
          </a:p>
        </p:txBody>
      </p:sp>
    </p:spTree>
    <p:extLst>
      <p:ext uri="{BB962C8B-B14F-4D97-AF65-F5344CB8AC3E}">
        <p14:creationId xmlns:p14="http://schemas.microsoft.com/office/powerpoint/2010/main" val="3983052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1492832" y="3023352"/>
            <a:ext cx="10432869" cy="3834648"/>
          </a:xfrm>
        </p:spPr>
        <p:txBody>
          <a:bodyPr>
            <a:normAutofit fontScale="90000"/>
          </a:bodyPr>
          <a:lstStyle/>
          <a:p>
            <a:pPr algn="l"/>
            <a:r>
              <a:rPr lang="en-US" sz="8800" dirty="0"/>
              <a:t>3. </a:t>
            </a:r>
            <a:r>
              <a:rPr lang="en-US" sz="8000" kern="0" dirty="0">
                <a:effectLst/>
                <a:latin typeface="+mn-lt"/>
                <a:ea typeface="Calibri" panose="020F0502020204030204" pitchFamily="34" charset="0"/>
                <a:cs typeface="Calibri" panose="020F0502020204030204" pitchFamily="34" charset="0"/>
              </a:rPr>
              <a:t>Which category of doctrine does our disagreement fit in? </a:t>
            </a:r>
            <a:br>
              <a:rPr lang="en-US" sz="8000" kern="0" dirty="0">
                <a:effectLst/>
                <a:latin typeface="+mn-lt"/>
                <a:ea typeface="Calibri" panose="020F0502020204030204" pitchFamily="34" charset="0"/>
                <a:cs typeface="Calibri" panose="020F0502020204030204" pitchFamily="34" charset="0"/>
              </a:rPr>
            </a:br>
            <a:br>
              <a:rPr lang="en-US" sz="8000" kern="0" dirty="0">
                <a:effectLst/>
                <a:latin typeface="+mn-lt"/>
                <a:ea typeface="Calibri" panose="020F0502020204030204" pitchFamily="34" charset="0"/>
                <a:cs typeface="Calibri" panose="020F0502020204030204" pitchFamily="34" charset="0"/>
              </a:rPr>
            </a:br>
            <a:r>
              <a:rPr lang="en-US" sz="8000" kern="0" dirty="0">
                <a:effectLst/>
                <a:latin typeface="+mn-lt"/>
                <a:ea typeface="Calibri" panose="020F0502020204030204" pitchFamily="34" charset="0"/>
                <a:cs typeface="Calibri" panose="020F0502020204030204" pitchFamily="34" charset="0"/>
              </a:rPr>
              <a:t>1</a:t>
            </a:r>
            <a:r>
              <a:rPr lang="en-US" sz="8000" kern="0" baseline="30000" dirty="0">
                <a:effectLst/>
                <a:latin typeface="+mn-lt"/>
                <a:ea typeface="Calibri" panose="020F0502020204030204" pitchFamily="34" charset="0"/>
                <a:cs typeface="Calibri" panose="020F0502020204030204" pitchFamily="34" charset="0"/>
              </a:rPr>
              <a:t>st</a:t>
            </a:r>
            <a:r>
              <a:rPr lang="en-US" sz="8000" kern="0" baseline="30000" dirty="0">
                <a:latin typeface="+mn-lt"/>
                <a:ea typeface="Calibri" panose="020F0502020204030204" pitchFamily="34" charset="0"/>
                <a:cs typeface="Calibri" panose="020F0502020204030204" pitchFamily="34" charset="0"/>
              </a:rPr>
              <a:t>,</a:t>
            </a:r>
            <a:r>
              <a:rPr lang="en-US" sz="8000" kern="0" dirty="0">
                <a:effectLst/>
                <a:latin typeface="+mn-lt"/>
                <a:ea typeface="Calibri" panose="020F0502020204030204" pitchFamily="34" charset="0"/>
                <a:cs typeface="Calibri" panose="020F0502020204030204" pitchFamily="34" charset="0"/>
              </a:rPr>
              <a:t> 2</a:t>
            </a:r>
            <a:r>
              <a:rPr lang="en-US" sz="8000" kern="0" baseline="30000" dirty="0">
                <a:effectLst/>
                <a:latin typeface="+mn-lt"/>
                <a:ea typeface="Calibri" panose="020F0502020204030204" pitchFamily="34" charset="0"/>
                <a:cs typeface="Calibri" panose="020F0502020204030204" pitchFamily="34" charset="0"/>
              </a:rPr>
              <a:t>nd</a:t>
            </a:r>
            <a:r>
              <a:rPr lang="en-US" sz="8000" kern="0" baseline="30000" dirty="0">
                <a:latin typeface="+mn-lt"/>
                <a:ea typeface="Calibri" panose="020F0502020204030204" pitchFamily="34" charset="0"/>
                <a:cs typeface="Calibri" panose="020F0502020204030204" pitchFamily="34" charset="0"/>
              </a:rPr>
              <a:t>, </a:t>
            </a:r>
            <a:r>
              <a:rPr lang="en-US" sz="8000" kern="0" dirty="0">
                <a:effectLst/>
                <a:latin typeface="+mn-lt"/>
                <a:ea typeface="Calibri" panose="020F0502020204030204" pitchFamily="34" charset="0"/>
                <a:cs typeface="Calibri" panose="020F0502020204030204" pitchFamily="34" charset="0"/>
              </a:rPr>
              <a:t> or 3</a:t>
            </a:r>
            <a:r>
              <a:rPr lang="en-US" sz="8000" kern="0" baseline="30000" dirty="0">
                <a:effectLst/>
                <a:latin typeface="+mn-lt"/>
                <a:ea typeface="Calibri" panose="020F0502020204030204" pitchFamily="34" charset="0"/>
                <a:cs typeface="Calibri" panose="020F0502020204030204" pitchFamily="34" charset="0"/>
              </a:rPr>
              <a:t>rd</a:t>
            </a:r>
            <a:r>
              <a:rPr lang="en-US" sz="8000" kern="0" dirty="0">
                <a:effectLst/>
                <a:latin typeface="+mn-lt"/>
                <a:ea typeface="Calibri" panose="020F0502020204030204" pitchFamily="34" charset="0"/>
                <a:cs typeface="Calibri" panose="020F0502020204030204" pitchFamily="34" charset="0"/>
              </a:rPr>
              <a: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8800" dirty="0"/>
          </a:p>
        </p:txBody>
      </p:sp>
    </p:spTree>
    <p:extLst>
      <p:ext uri="{BB962C8B-B14F-4D97-AF65-F5344CB8AC3E}">
        <p14:creationId xmlns:p14="http://schemas.microsoft.com/office/powerpoint/2010/main" val="1668879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1408611" y="3576805"/>
            <a:ext cx="10432869" cy="3834648"/>
          </a:xfrm>
        </p:spPr>
        <p:txBody>
          <a:bodyPr>
            <a:normAutofit fontScale="90000"/>
          </a:bodyPr>
          <a:lstStyle/>
          <a:p>
            <a:pPr algn="l"/>
            <a:r>
              <a:rPr lang="en-US" sz="6700" dirty="0"/>
              <a:t>4.</a:t>
            </a:r>
            <a:r>
              <a:rPr lang="en-US" sz="8800" dirty="0"/>
              <a:t> </a:t>
            </a:r>
            <a:r>
              <a:rPr lang="en-US" sz="7300" kern="0" dirty="0">
                <a:effectLst/>
                <a:latin typeface="Calibri" panose="020F0502020204030204" pitchFamily="34" charset="0"/>
                <a:ea typeface="Calibri" panose="020F0502020204030204" pitchFamily="34" charset="0"/>
                <a:cs typeface="Calibri" panose="020F0502020204030204" pitchFamily="34" charset="0"/>
              </a:rPr>
              <a:t>Is this even worth talking about with them? How fruitful will the conversation be? Are we mature enough to do this in a way that is friendly and respectful?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8800" dirty="0"/>
          </a:p>
        </p:txBody>
      </p:sp>
    </p:spTree>
    <p:extLst>
      <p:ext uri="{BB962C8B-B14F-4D97-AF65-F5344CB8AC3E}">
        <p14:creationId xmlns:p14="http://schemas.microsoft.com/office/powerpoint/2010/main" val="3828344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1300327" y="3023352"/>
            <a:ext cx="10432869" cy="3834648"/>
          </a:xfrm>
        </p:spPr>
        <p:txBody>
          <a:bodyPr>
            <a:normAutofit fontScale="90000"/>
          </a:bodyPr>
          <a:lstStyle/>
          <a:p>
            <a:pPr algn="l"/>
            <a:r>
              <a:rPr lang="en-US" sz="6700" dirty="0"/>
              <a:t>5.</a:t>
            </a:r>
            <a:r>
              <a:rPr lang="en-US" sz="8800" dirty="0"/>
              <a:t> </a:t>
            </a:r>
            <a:r>
              <a:rPr lang="en-US" sz="7300" kern="0" dirty="0">
                <a:effectLst/>
                <a:latin typeface="Calibri" panose="020F0502020204030204" pitchFamily="34" charset="0"/>
                <a:ea typeface="Calibri" panose="020F0502020204030204" pitchFamily="34" charset="0"/>
                <a:cs typeface="Calibri" panose="020F0502020204030204" pitchFamily="34" charset="0"/>
              </a:rPr>
              <a:t>If it’s </a:t>
            </a:r>
            <a:r>
              <a:rPr lang="en-US" sz="7300" u="sng" kern="0" dirty="0">
                <a:effectLst/>
                <a:latin typeface="Calibri" panose="020F0502020204030204" pitchFamily="34" charset="0"/>
                <a:ea typeface="Calibri" panose="020F0502020204030204" pitchFamily="34" charset="0"/>
                <a:cs typeface="Calibri" panose="020F0502020204030204" pitchFamily="34" charset="0"/>
              </a:rPr>
              <a:t>not</a:t>
            </a:r>
            <a:r>
              <a:rPr lang="en-US" sz="7300" kern="0" dirty="0">
                <a:effectLst/>
                <a:latin typeface="Calibri" panose="020F0502020204030204" pitchFamily="34" charset="0"/>
                <a:ea typeface="Calibri" panose="020F0502020204030204" pitchFamily="34" charset="0"/>
                <a:cs typeface="Calibri" panose="020F0502020204030204" pitchFamily="34" charset="0"/>
              </a:rPr>
              <a:t> a first order doctrine, am I committed to Christian unity with this believer, even if we never agree?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8800" dirty="0"/>
          </a:p>
        </p:txBody>
      </p:sp>
    </p:spTree>
    <p:extLst>
      <p:ext uri="{BB962C8B-B14F-4D97-AF65-F5344CB8AC3E}">
        <p14:creationId xmlns:p14="http://schemas.microsoft.com/office/powerpoint/2010/main" val="136414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1300327" y="3023352"/>
            <a:ext cx="10432869" cy="3834648"/>
          </a:xfrm>
        </p:spPr>
        <p:txBody>
          <a:bodyPr>
            <a:normAutofit fontScale="90000"/>
          </a:bodyPr>
          <a:lstStyle/>
          <a:p>
            <a:pPr algn="l"/>
            <a:r>
              <a:rPr lang="en-US" sz="6700" dirty="0"/>
              <a:t>6.</a:t>
            </a:r>
            <a:r>
              <a:rPr lang="en-US" sz="8800" dirty="0"/>
              <a:t> </a:t>
            </a:r>
            <a:r>
              <a:rPr lang="en-US" sz="7300" kern="0" dirty="0">
                <a:effectLst/>
                <a:latin typeface="Calibri" panose="020F0502020204030204" pitchFamily="34" charset="0"/>
                <a:ea typeface="Calibri" panose="020F0502020204030204" pitchFamily="34" charset="0"/>
                <a:cs typeface="Calibri" panose="020F0502020204030204" pitchFamily="34" charset="0"/>
              </a:rPr>
              <a:t>Am I willing to listen to the </a:t>
            </a:r>
            <a:r>
              <a:rPr lang="en-US" sz="7300" i="1" kern="0" dirty="0">
                <a:effectLst/>
                <a:latin typeface="Calibri" panose="020F0502020204030204" pitchFamily="34" charset="0"/>
                <a:ea typeface="Calibri" panose="020F0502020204030204" pitchFamily="34" charset="0"/>
                <a:cs typeface="Calibri" panose="020F0502020204030204" pitchFamily="34" charset="0"/>
              </a:rPr>
              <a:t>best</a:t>
            </a:r>
            <a:r>
              <a:rPr lang="en-US" sz="7300" kern="0" dirty="0">
                <a:effectLst/>
                <a:latin typeface="Calibri" panose="020F0502020204030204" pitchFamily="34" charset="0"/>
                <a:ea typeface="Calibri" panose="020F0502020204030204" pitchFamily="34" charset="0"/>
                <a:cs typeface="Calibri" panose="020F0502020204030204" pitchFamily="34" charset="0"/>
              </a:rPr>
              <a:t> arguments from the other position, not just the ”straw men” that are easy to pick apart?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8800" dirty="0"/>
          </a:p>
        </p:txBody>
      </p:sp>
    </p:spTree>
    <p:extLst>
      <p:ext uri="{BB962C8B-B14F-4D97-AF65-F5344CB8AC3E}">
        <p14:creationId xmlns:p14="http://schemas.microsoft.com/office/powerpoint/2010/main" val="234558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4777-C254-97E6-07F4-8CD9CB5190C5}"/>
              </a:ext>
            </a:extLst>
          </p:cNvPr>
          <p:cNvSpPr>
            <a:spLocks noGrp="1"/>
          </p:cNvSpPr>
          <p:nvPr>
            <p:ph type="title"/>
          </p:nvPr>
        </p:nvSpPr>
        <p:spPr/>
        <p:txBody>
          <a:bodyPr>
            <a:normAutofit/>
          </a:bodyPr>
          <a:lstStyle/>
          <a:p>
            <a:r>
              <a:rPr lang="en-US" sz="4800" b="1" dirty="0"/>
              <a:t>John 17:9-11</a:t>
            </a:r>
          </a:p>
        </p:txBody>
      </p:sp>
      <p:sp>
        <p:nvSpPr>
          <p:cNvPr id="3" name="Content Placeholder 2">
            <a:extLst>
              <a:ext uri="{FF2B5EF4-FFF2-40B4-BE49-F238E27FC236}">
                <a16:creationId xmlns:a16="http://schemas.microsoft.com/office/drawing/2014/main" id="{5745B2ED-F54B-A0F3-804D-E4D117F95348}"/>
              </a:ext>
            </a:extLst>
          </p:cNvPr>
          <p:cNvSpPr>
            <a:spLocks noGrp="1"/>
          </p:cNvSpPr>
          <p:nvPr>
            <p:ph idx="1"/>
          </p:nvPr>
        </p:nvSpPr>
        <p:spPr/>
        <p:txBody>
          <a:bodyPr>
            <a:normAutofit lnSpcReduction="10000"/>
          </a:bodyPr>
          <a:lstStyle/>
          <a:p>
            <a:pPr marL="0" indent="0">
              <a:buNone/>
            </a:pPr>
            <a:r>
              <a:rPr lang="en-US" sz="3600" baseline="30000" dirty="0">
                <a:effectLst/>
                <a:latin typeface="Helvetica" pitchFamily="2" charset="0"/>
              </a:rPr>
              <a:t>9</a:t>
            </a:r>
            <a:r>
              <a:rPr lang="en-US" sz="3600" dirty="0">
                <a:effectLst/>
                <a:latin typeface="Helvetica" pitchFamily="2" charset="0"/>
              </a:rPr>
              <a:t>I am praying for them. I am not praying for the world but for those whom you have given me, for they are yours. </a:t>
            </a:r>
          </a:p>
          <a:p>
            <a:pPr marL="0" indent="0">
              <a:buNone/>
            </a:pPr>
            <a:r>
              <a:rPr lang="en-US" sz="3600" baseline="30000" dirty="0">
                <a:effectLst/>
                <a:latin typeface="Helvetica" pitchFamily="2" charset="0"/>
              </a:rPr>
              <a:t>10</a:t>
            </a:r>
            <a:r>
              <a:rPr lang="en-US" sz="3600" dirty="0">
                <a:effectLst/>
                <a:latin typeface="Helvetica" pitchFamily="2" charset="0"/>
              </a:rPr>
              <a:t>All mine are yours, and yours are mine, and I am glorified in them. </a:t>
            </a:r>
          </a:p>
          <a:p>
            <a:pPr marL="0" indent="0">
              <a:buNone/>
            </a:pPr>
            <a:r>
              <a:rPr lang="en-US" sz="3600" baseline="30000" dirty="0">
                <a:effectLst/>
                <a:latin typeface="Helvetica" pitchFamily="2" charset="0"/>
              </a:rPr>
              <a:t>11</a:t>
            </a:r>
            <a:r>
              <a:rPr lang="en-US" sz="3600" dirty="0">
                <a:effectLst/>
                <a:latin typeface="Helvetica" pitchFamily="2" charset="0"/>
              </a:rPr>
              <a:t>And I am no longer in the world, but they are in the world, and I am coming to you. Holy Father, keep them in your name, which you have given me, that they may be </a:t>
            </a:r>
            <a:r>
              <a:rPr lang="en-US" sz="3600" b="1" u="sng" dirty="0">
                <a:effectLst/>
                <a:latin typeface="Helvetica" pitchFamily="2" charset="0"/>
              </a:rPr>
              <a:t>one</a:t>
            </a:r>
            <a:r>
              <a:rPr lang="en-US" sz="3600" dirty="0">
                <a:effectLst/>
                <a:latin typeface="Helvetica" pitchFamily="2" charset="0"/>
              </a:rPr>
              <a:t>, even as we are </a:t>
            </a:r>
            <a:r>
              <a:rPr lang="en-US" sz="3600" b="1" u="sng" dirty="0">
                <a:effectLst/>
                <a:latin typeface="Helvetica" pitchFamily="2" charset="0"/>
              </a:rPr>
              <a:t>one</a:t>
            </a:r>
            <a:r>
              <a:rPr lang="en-US" sz="3600" dirty="0">
                <a:effectLst/>
                <a:latin typeface="Helvetica" pitchFamily="2" charset="0"/>
              </a:rPr>
              <a:t>.</a:t>
            </a:r>
          </a:p>
          <a:p>
            <a:pPr marL="0" indent="0">
              <a:buNone/>
            </a:pPr>
            <a:endParaRPr lang="en-US" dirty="0"/>
          </a:p>
        </p:txBody>
      </p:sp>
    </p:spTree>
    <p:extLst>
      <p:ext uri="{BB962C8B-B14F-4D97-AF65-F5344CB8AC3E}">
        <p14:creationId xmlns:p14="http://schemas.microsoft.com/office/powerpoint/2010/main" val="1771065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DBC27-6BDA-52B8-07A2-81D688C87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9C28B-096E-80C0-5136-527BFD9B0FAF}"/>
              </a:ext>
            </a:extLst>
          </p:cNvPr>
          <p:cNvSpPr>
            <a:spLocks noGrp="1"/>
          </p:cNvSpPr>
          <p:nvPr>
            <p:ph type="ctrTitle"/>
          </p:nvPr>
        </p:nvSpPr>
        <p:spPr>
          <a:xfrm>
            <a:off x="1348453" y="1511676"/>
            <a:ext cx="10432869" cy="3834648"/>
          </a:xfrm>
        </p:spPr>
        <p:txBody>
          <a:bodyPr>
            <a:normAutofit/>
          </a:bodyPr>
          <a:lstStyle/>
          <a:p>
            <a:pPr algn="l"/>
            <a:r>
              <a:rPr lang="en-US" sz="6700" dirty="0"/>
              <a:t>7.</a:t>
            </a:r>
            <a:r>
              <a:rPr lang="en-US" sz="8800" dirty="0"/>
              <a:t> </a:t>
            </a:r>
            <a:r>
              <a:rPr lang="en-US" sz="7300" kern="0" dirty="0">
                <a:effectLst/>
                <a:latin typeface="Calibri" panose="020F0502020204030204" pitchFamily="34" charset="0"/>
                <a:ea typeface="Calibri" panose="020F0502020204030204" pitchFamily="34" charset="0"/>
                <a:cs typeface="Calibri" panose="020F0502020204030204" pitchFamily="34" charset="0"/>
              </a:rPr>
              <a:t>Do I care more about winning an argument or winning my brother?</a:t>
            </a:r>
            <a:endParaRPr lang="en-US" sz="8800" dirty="0"/>
          </a:p>
        </p:txBody>
      </p:sp>
    </p:spTree>
    <p:extLst>
      <p:ext uri="{BB962C8B-B14F-4D97-AF65-F5344CB8AC3E}">
        <p14:creationId xmlns:p14="http://schemas.microsoft.com/office/powerpoint/2010/main" val="9718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431074" y="3448447"/>
            <a:ext cx="11329851" cy="3409553"/>
          </a:xfrm>
        </p:spPr>
        <p:txBody>
          <a:bodyPr>
            <a:normAutofit fontScale="90000"/>
          </a:bodyPr>
          <a:lstStyle/>
          <a:p>
            <a:r>
              <a:rPr lang="en-US" sz="8000" b="1" dirty="0">
                <a:solidFill>
                  <a:schemeClr val="bg1"/>
                </a:solidFill>
                <a:latin typeface="PT Sans" panose="020B0503020203020204" pitchFamily="34" charset="77"/>
              </a:rPr>
              <a:t>What are some benefits of theological triage? When we do this well, how does it benefit our walk with the Lord?</a:t>
            </a:r>
            <a:br>
              <a:rPr lang="en-US" sz="8000" b="1" dirty="0">
                <a:solidFill>
                  <a:schemeClr val="bg1"/>
                </a:solidFill>
                <a:latin typeface="PT Sans" panose="020B0503020203020204" pitchFamily="34" charset="77"/>
              </a:rPr>
            </a:br>
            <a:endParaRPr lang="en-US" sz="8000" b="1" dirty="0">
              <a:solidFill>
                <a:schemeClr val="bg1"/>
              </a:solidFill>
              <a:latin typeface="PT Sans" panose="020B0503020203020204" pitchFamily="34" charset="77"/>
            </a:endParaRPr>
          </a:p>
        </p:txBody>
      </p:sp>
    </p:spTree>
    <p:extLst>
      <p:ext uri="{BB962C8B-B14F-4D97-AF65-F5344CB8AC3E}">
        <p14:creationId xmlns:p14="http://schemas.microsoft.com/office/powerpoint/2010/main" val="85809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4777-C254-97E6-07F4-8CD9CB5190C5}"/>
              </a:ext>
            </a:extLst>
          </p:cNvPr>
          <p:cNvSpPr>
            <a:spLocks noGrp="1"/>
          </p:cNvSpPr>
          <p:nvPr>
            <p:ph type="title"/>
          </p:nvPr>
        </p:nvSpPr>
        <p:spPr/>
        <p:txBody>
          <a:bodyPr>
            <a:normAutofit/>
          </a:bodyPr>
          <a:lstStyle/>
          <a:p>
            <a:r>
              <a:rPr lang="en-US" sz="4800" b="1" dirty="0"/>
              <a:t>John 17:20-21</a:t>
            </a:r>
          </a:p>
        </p:txBody>
      </p:sp>
      <p:sp>
        <p:nvSpPr>
          <p:cNvPr id="3" name="Content Placeholder 2">
            <a:extLst>
              <a:ext uri="{FF2B5EF4-FFF2-40B4-BE49-F238E27FC236}">
                <a16:creationId xmlns:a16="http://schemas.microsoft.com/office/drawing/2014/main" id="{5745B2ED-F54B-A0F3-804D-E4D117F95348}"/>
              </a:ext>
            </a:extLst>
          </p:cNvPr>
          <p:cNvSpPr>
            <a:spLocks noGrp="1"/>
          </p:cNvSpPr>
          <p:nvPr>
            <p:ph idx="1"/>
          </p:nvPr>
        </p:nvSpPr>
        <p:spPr>
          <a:xfrm>
            <a:off x="838200" y="1825625"/>
            <a:ext cx="10515600" cy="4667250"/>
          </a:xfrm>
        </p:spPr>
        <p:txBody>
          <a:bodyPr>
            <a:normAutofit/>
          </a:bodyPr>
          <a:lstStyle/>
          <a:p>
            <a:pPr marL="0" indent="0">
              <a:buNone/>
            </a:pPr>
            <a:r>
              <a:rPr lang="en-US" sz="4400" baseline="30000" dirty="0">
                <a:effectLst/>
                <a:latin typeface="Helvetica" pitchFamily="2" charset="0"/>
              </a:rPr>
              <a:t>20</a:t>
            </a:r>
            <a:r>
              <a:rPr lang="en-US" sz="4400" dirty="0">
                <a:effectLst/>
                <a:latin typeface="Helvetica" pitchFamily="2" charset="0"/>
              </a:rPr>
              <a:t>“I do not ask for these only, but also for those who will believe in me through their word, </a:t>
            </a:r>
          </a:p>
          <a:p>
            <a:pPr marL="0" indent="0">
              <a:buNone/>
            </a:pPr>
            <a:r>
              <a:rPr lang="en-US" sz="4400" baseline="30000" dirty="0">
                <a:effectLst/>
                <a:latin typeface="Helvetica" pitchFamily="2" charset="0"/>
              </a:rPr>
              <a:t>21</a:t>
            </a:r>
            <a:r>
              <a:rPr lang="en-US" sz="4400" dirty="0">
                <a:effectLst/>
                <a:latin typeface="Helvetica" pitchFamily="2" charset="0"/>
              </a:rPr>
              <a:t>that they may all be </a:t>
            </a:r>
            <a:r>
              <a:rPr lang="en-US" sz="4400" b="1" u="sng" dirty="0">
                <a:effectLst/>
                <a:latin typeface="Helvetica" pitchFamily="2" charset="0"/>
              </a:rPr>
              <a:t>one</a:t>
            </a:r>
            <a:r>
              <a:rPr lang="en-US" sz="4400" dirty="0">
                <a:effectLst/>
                <a:latin typeface="Helvetica" pitchFamily="2" charset="0"/>
              </a:rPr>
              <a:t>, just as you, Father, are in me, and I in you, that they also may be in us, so that the world may believe that you have sent me.</a:t>
            </a:r>
          </a:p>
          <a:p>
            <a:pPr marL="0" indent="0">
              <a:buNone/>
            </a:pPr>
            <a:endParaRPr lang="en-US" dirty="0"/>
          </a:p>
        </p:txBody>
      </p:sp>
    </p:spTree>
    <p:extLst>
      <p:ext uri="{BB962C8B-B14F-4D97-AF65-F5344CB8AC3E}">
        <p14:creationId xmlns:p14="http://schemas.microsoft.com/office/powerpoint/2010/main" val="368026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4777-C254-97E6-07F4-8CD9CB5190C5}"/>
              </a:ext>
            </a:extLst>
          </p:cNvPr>
          <p:cNvSpPr>
            <a:spLocks noGrp="1"/>
          </p:cNvSpPr>
          <p:nvPr>
            <p:ph type="title"/>
          </p:nvPr>
        </p:nvSpPr>
        <p:spPr/>
        <p:txBody>
          <a:bodyPr>
            <a:normAutofit/>
          </a:bodyPr>
          <a:lstStyle/>
          <a:p>
            <a:r>
              <a:rPr lang="en-US" sz="4800" b="1" dirty="0"/>
              <a:t>John 17:17-19</a:t>
            </a:r>
          </a:p>
        </p:txBody>
      </p:sp>
      <p:sp>
        <p:nvSpPr>
          <p:cNvPr id="3" name="Content Placeholder 2">
            <a:extLst>
              <a:ext uri="{FF2B5EF4-FFF2-40B4-BE49-F238E27FC236}">
                <a16:creationId xmlns:a16="http://schemas.microsoft.com/office/drawing/2014/main" id="{5745B2ED-F54B-A0F3-804D-E4D117F95348}"/>
              </a:ext>
            </a:extLst>
          </p:cNvPr>
          <p:cNvSpPr>
            <a:spLocks noGrp="1"/>
          </p:cNvSpPr>
          <p:nvPr>
            <p:ph idx="1"/>
          </p:nvPr>
        </p:nvSpPr>
        <p:spPr>
          <a:xfrm>
            <a:off x="838200" y="1825625"/>
            <a:ext cx="10515600" cy="4667250"/>
          </a:xfrm>
        </p:spPr>
        <p:txBody>
          <a:bodyPr>
            <a:normAutofit/>
          </a:bodyPr>
          <a:lstStyle/>
          <a:p>
            <a:pPr marL="0" indent="0">
              <a:buNone/>
            </a:pPr>
            <a:r>
              <a:rPr lang="en-US" sz="4000" baseline="30000" dirty="0">
                <a:effectLst/>
                <a:latin typeface="Helvetica" pitchFamily="2" charset="0"/>
              </a:rPr>
              <a:t>17</a:t>
            </a:r>
            <a:r>
              <a:rPr lang="en-US" sz="4000" dirty="0">
                <a:effectLst/>
                <a:latin typeface="Helvetica" pitchFamily="2" charset="0"/>
              </a:rPr>
              <a:t>Sanctify them in the </a:t>
            </a:r>
            <a:r>
              <a:rPr lang="en-US" sz="4000" b="1" u="sng" dirty="0">
                <a:effectLst/>
                <a:latin typeface="Helvetica" pitchFamily="2" charset="0"/>
              </a:rPr>
              <a:t>truth</a:t>
            </a:r>
            <a:r>
              <a:rPr lang="en-US" sz="4000" dirty="0">
                <a:effectLst/>
                <a:latin typeface="Helvetica" pitchFamily="2" charset="0"/>
              </a:rPr>
              <a:t>; your </a:t>
            </a:r>
            <a:r>
              <a:rPr lang="en-US" sz="4000" b="1" u="sng" dirty="0">
                <a:effectLst/>
                <a:latin typeface="Helvetica" pitchFamily="2" charset="0"/>
              </a:rPr>
              <a:t>word</a:t>
            </a:r>
            <a:r>
              <a:rPr lang="en-US" sz="4000" dirty="0">
                <a:effectLst/>
                <a:latin typeface="Helvetica" pitchFamily="2" charset="0"/>
              </a:rPr>
              <a:t> is </a:t>
            </a:r>
            <a:r>
              <a:rPr lang="en-US" sz="4000" b="1" u="sng" dirty="0">
                <a:effectLst/>
                <a:latin typeface="Helvetica" pitchFamily="2" charset="0"/>
              </a:rPr>
              <a:t>truth</a:t>
            </a:r>
            <a:r>
              <a:rPr lang="en-US" sz="4000" dirty="0">
                <a:effectLst/>
                <a:latin typeface="Helvetica" pitchFamily="2" charset="0"/>
              </a:rPr>
              <a:t>. </a:t>
            </a:r>
          </a:p>
          <a:p>
            <a:pPr marL="0" indent="0">
              <a:buNone/>
            </a:pPr>
            <a:r>
              <a:rPr lang="en-US" sz="4000" baseline="30000" dirty="0">
                <a:effectLst/>
                <a:latin typeface="Helvetica" pitchFamily="2" charset="0"/>
              </a:rPr>
              <a:t>18</a:t>
            </a:r>
            <a:r>
              <a:rPr lang="en-US" sz="4000" dirty="0">
                <a:effectLst/>
                <a:latin typeface="Helvetica" pitchFamily="2" charset="0"/>
              </a:rPr>
              <a:t>As you sent me into the world, so I have sent them into the world. </a:t>
            </a:r>
          </a:p>
          <a:p>
            <a:pPr marL="0" indent="0">
              <a:buNone/>
            </a:pPr>
            <a:r>
              <a:rPr lang="en-US" sz="4000" baseline="30000" dirty="0">
                <a:effectLst/>
                <a:latin typeface="Helvetica" pitchFamily="2" charset="0"/>
              </a:rPr>
              <a:t>19</a:t>
            </a:r>
            <a:r>
              <a:rPr lang="en-US" sz="4000" dirty="0">
                <a:effectLst/>
                <a:latin typeface="Helvetica" pitchFamily="2" charset="0"/>
              </a:rPr>
              <a:t>And for their sake I consecrate myself, that they also may be sanctified in </a:t>
            </a:r>
            <a:r>
              <a:rPr lang="en-US" sz="4000" b="1" u="sng" dirty="0">
                <a:effectLst/>
                <a:latin typeface="Helvetica" pitchFamily="2" charset="0"/>
              </a:rPr>
              <a:t>truth</a:t>
            </a:r>
            <a:r>
              <a:rPr lang="en-US" sz="4000" dirty="0">
                <a:effectLst/>
                <a:latin typeface="Helvetica" pitchFamily="2" charset="0"/>
              </a:rPr>
              <a:t>.</a:t>
            </a:r>
          </a:p>
          <a:p>
            <a:pPr marL="0" indent="0">
              <a:buNone/>
            </a:pPr>
            <a:endParaRPr lang="en-US" dirty="0"/>
          </a:p>
        </p:txBody>
      </p:sp>
    </p:spTree>
    <p:extLst>
      <p:ext uri="{BB962C8B-B14F-4D97-AF65-F5344CB8AC3E}">
        <p14:creationId xmlns:p14="http://schemas.microsoft.com/office/powerpoint/2010/main" val="13156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8E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A8F9-93DC-2557-CD40-3E855FFB3FEA}"/>
              </a:ext>
            </a:extLst>
          </p:cNvPr>
          <p:cNvSpPr>
            <a:spLocks noGrp="1"/>
          </p:cNvSpPr>
          <p:nvPr>
            <p:ph type="ctrTitle"/>
          </p:nvPr>
        </p:nvSpPr>
        <p:spPr>
          <a:xfrm>
            <a:off x="551943" y="1724223"/>
            <a:ext cx="11329851" cy="3409553"/>
          </a:xfrm>
        </p:spPr>
        <p:txBody>
          <a:bodyPr>
            <a:normAutofit/>
          </a:bodyPr>
          <a:lstStyle/>
          <a:p>
            <a:r>
              <a:rPr lang="en-US" sz="8000" b="1" dirty="0">
                <a:solidFill>
                  <a:schemeClr val="bg1"/>
                </a:solidFill>
                <a:latin typeface="PT Sans" panose="020B0503020203020204" pitchFamily="34" charset="77"/>
              </a:rPr>
              <a:t>Key Term</a:t>
            </a:r>
            <a:br>
              <a:rPr lang="en-US" sz="8000" b="1" dirty="0">
                <a:solidFill>
                  <a:schemeClr val="bg1"/>
                </a:solidFill>
                <a:latin typeface="PT Sans" panose="020B0503020203020204" pitchFamily="34" charset="77"/>
              </a:rPr>
            </a:br>
            <a:br>
              <a:rPr lang="en-US" sz="8000" b="1" dirty="0">
                <a:solidFill>
                  <a:schemeClr val="bg1"/>
                </a:solidFill>
                <a:latin typeface="PT Sans" panose="020B0503020203020204" pitchFamily="34" charset="77"/>
              </a:rPr>
            </a:br>
            <a:r>
              <a:rPr lang="en-US" sz="8000" b="1" dirty="0">
                <a:solidFill>
                  <a:schemeClr val="bg1"/>
                </a:solidFill>
                <a:latin typeface="PT Sans" panose="020B0503020203020204" pitchFamily="34" charset="77"/>
              </a:rPr>
              <a:t>“Theological Triage”</a:t>
            </a:r>
          </a:p>
        </p:txBody>
      </p:sp>
    </p:spTree>
    <p:extLst>
      <p:ext uri="{BB962C8B-B14F-4D97-AF65-F5344CB8AC3E}">
        <p14:creationId xmlns:p14="http://schemas.microsoft.com/office/powerpoint/2010/main" val="77150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wearing surgical scrubs and a stethoscope&#10;&#10;Description automatically generated">
            <a:extLst>
              <a:ext uri="{FF2B5EF4-FFF2-40B4-BE49-F238E27FC236}">
                <a16:creationId xmlns:a16="http://schemas.microsoft.com/office/drawing/2014/main" id="{F48156F2-8B94-90DB-8596-8179EE092090}"/>
              </a:ext>
            </a:extLst>
          </p:cNvPr>
          <p:cNvPicPr>
            <a:picLocks noGrp="1" noChangeAspect="1"/>
          </p:cNvPicPr>
          <p:nvPr>
            <p:ph idx="1"/>
          </p:nvPr>
        </p:nvPicPr>
        <p:blipFill rotWithShape="1">
          <a:blip r:embed="rId2"/>
          <a:srcRect t="11299" b="4447"/>
          <a:stretch/>
        </p:blipFill>
        <p:spPr>
          <a:xfrm>
            <a:off x="20" y="1282"/>
            <a:ext cx="12191980" cy="6856718"/>
          </a:xfrm>
          <a:prstGeom prst="rect">
            <a:avLst/>
          </a:prstGeom>
        </p:spPr>
      </p:pic>
    </p:spTree>
    <p:extLst>
      <p:ext uri="{BB962C8B-B14F-4D97-AF65-F5344CB8AC3E}">
        <p14:creationId xmlns:p14="http://schemas.microsoft.com/office/powerpoint/2010/main" val="321088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BE49-AA9D-C4F7-3242-D2F0A2A0D20A}"/>
              </a:ext>
            </a:extLst>
          </p:cNvPr>
          <p:cNvSpPr>
            <a:spLocks noGrp="1"/>
          </p:cNvSpPr>
          <p:nvPr>
            <p:ph type="title"/>
          </p:nvPr>
        </p:nvSpPr>
        <p:spPr/>
        <p:txBody>
          <a:bodyPr>
            <a:normAutofit/>
          </a:bodyPr>
          <a:lstStyle/>
          <a:p>
            <a:r>
              <a:rPr lang="en-US" sz="6000" dirty="0"/>
              <a:t>Recommended Resources</a:t>
            </a:r>
          </a:p>
        </p:txBody>
      </p:sp>
      <p:sp>
        <p:nvSpPr>
          <p:cNvPr id="3" name="Content Placeholder 2">
            <a:extLst>
              <a:ext uri="{FF2B5EF4-FFF2-40B4-BE49-F238E27FC236}">
                <a16:creationId xmlns:a16="http://schemas.microsoft.com/office/drawing/2014/main" id="{DC166BDD-632B-2FB4-101A-09A44109BB45}"/>
              </a:ext>
            </a:extLst>
          </p:cNvPr>
          <p:cNvSpPr>
            <a:spLocks noGrp="1"/>
          </p:cNvSpPr>
          <p:nvPr>
            <p:ph idx="1"/>
          </p:nvPr>
        </p:nvSpPr>
        <p:spPr>
          <a:xfrm>
            <a:off x="838200" y="1825625"/>
            <a:ext cx="10515600" cy="4871266"/>
          </a:xfrm>
        </p:spPr>
        <p:txBody>
          <a:bodyPr>
            <a:normAutofit/>
          </a:bodyPr>
          <a:lstStyle/>
          <a:p>
            <a:pPr marL="457200" indent="-457200">
              <a:buFont typeface="+mj-lt"/>
              <a:buAutoNum type="arabicPeriod"/>
            </a:pPr>
            <a:r>
              <a:rPr lang="en-US" sz="4400" dirty="0"/>
              <a:t>Albert Mohler: “A Call for Theological Triage and Christian Maturity” </a:t>
            </a:r>
          </a:p>
          <a:p>
            <a:pPr marL="457200" indent="-457200">
              <a:buFont typeface="+mj-lt"/>
              <a:buAutoNum type="arabicPeriod"/>
            </a:pPr>
            <a:r>
              <a:rPr lang="en-US" sz="4400" dirty="0"/>
              <a:t>Gavin </a:t>
            </a:r>
            <a:r>
              <a:rPr lang="en-US" sz="4400" dirty="0" err="1"/>
              <a:t>Ortlund</a:t>
            </a:r>
            <a:r>
              <a:rPr lang="en-US" sz="4400" dirty="0"/>
              <a:t>: </a:t>
            </a:r>
            <a:r>
              <a:rPr lang="en-US" sz="4400" i="1" dirty="0"/>
              <a:t>Finding the Right Hills to Die On: The Case for Theological Triage </a:t>
            </a:r>
          </a:p>
          <a:p>
            <a:pPr marL="457200" indent="-457200">
              <a:buFont typeface="+mj-lt"/>
              <a:buAutoNum type="arabicPeriod"/>
            </a:pPr>
            <a:r>
              <a:rPr lang="en-US" sz="4400" dirty="0"/>
              <a:t>Video from TGC on YouTube: “How Pastors Can Effectively Practice Theological Triage”</a:t>
            </a:r>
            <a:endParaRPr lang="en-US" sz="5400" dirty="0"/>
          </a:p>
        </p:txBody>
      </p:sp>
    </p:spTree>
    <p:extLst>
      <p:ext uri="{BB962C8B-B14F-4D97-AF65-F5344CB8AC3E}">
        <p14:creationId xmlns:p14="http://schemas.microsoft.com/office/powerpoint/2010/main" val="377887844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2863</TotalTime>
  <Words>1487</Words>
  <Application>Microsoft Macintosh PowerPoint</Application>
  <PresentationFormat>Widescreen</PresentationFormat>
  <Paragraphs>139</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Aptos Display</vt:lpstr>
      <vt:lpstr>Arial</vt:lpstr>
      <vt:lpstr>Calibri</vt:lpstr>
      <vt:lpstr>Courier New</vt:lpstr>
      <vt:lpstr>Helvetica</vt:lpstr>
      <vt:lpstr>PT Sans</vt:lpstr>
      <vt:lpstr>Symbol</vt:lpstr>
      <vt:lpstr>Office 2013 - 2022 Theme</vt:lpstr>
      <vt:lpstr>Equipping Night</vt:lpstr>
      <vt:lpstr>Mission of Equipping Nights</vt:lpstr>
      <vt:lpstr>Unity in the Truth:   Knowing What Hills to Die on in Church and Theology</vt:lpstr>
      <vt:lpstr>John 17:9-11</vt:lpstr>
      <vt:lpstr>John 17:20-21</vt:lpstr>
      <vt:lpstr>John 17:17-19</vt:lpstr>
      <vt:lpstr>Key Term  “Theological Triage”</vt:lpstr>
      <vt:lpstr>PowerPoint Presentation</vt:lpstr>
      <vt:lpstr>Recommended Resources</vt:lpstr>
      <vt:lpstr>Avoiding Two Opposite Errors</vt:lpstr>
      <vt:lpstr>Avoiding Two Opposite Errors</vt:lpstr>
      <vt:lpstr>Theological Triage in Scripture</vt:lpstr>
      <vt:lpstr>Theological Triage in Scripture</vt:lpstr>
      <vt:lpstr>Theological Triage in Scripture</vt:lpstr>
      <vt:lpstr>Theological Triage in Scripture</vt:lpstr>
      <vt:lpstr>Theological Triage in Scripture</vt:lpstr>
      <vt:lpstr>John Calvin on Theological Triage</vt:lpstr>
      <vt:lpstr>1st Order Doctrines  Essential to Christianity</vt:lpstr>
      <vt:lpstr>1st Order Doctrines</vt:lpstr>
      <vt:lpstr>2nd Order Doctrines  Required to be a pastor or elder in a specific church</vt:lpstr>
      <vt:lpstr>2nd Order Doctrines</vt:lpstr>
      <vt:lpstr>Who we lose if we elevate these to 1st order issues</vt:lpstr>
      <vt:lpstr>3rd Order Doctrines  Can lead to healthy debate, but should not divide churches</vt:lpstr>
      <vt:lpstr>Example #1 – Your Specific interpretation of Eschatology and Revelation</vt:lpstr>
      <vt:lpstr>PowerPoint Presentation</vt:lpstr>
      <vt:lpstr>Who you lose if belief in a secret rapture is elevated to a 1st order doctrine</vt:lpstr>
      <vt:lpstr>Example #2 – The length of ”days” in Genesis 1 and/or the age of the earth.</vt:lpstr>
      <vt:lpstr>The “1st Order Issues” regarding Creation</vt:lpstr>
      <vt:lpstr>Who you lose if literal 24 hour days and a young earth is elevated to a 1st order issue</vt:lpstr>
      <vt:lpstr>What about cultural issues? </vt:lpstr>
      <vt:lpstr>Examples of 1st Order Cultural Issues</vt:lpstr>
      <vt:lpstr>Examples of 2nd and 3rd order cultural issues</vt:lpstr>
      <vt:lpstr>Questions to ask yourself before engaging in a theological disagreement </vt:lpstr>
      <vt:lpstr>1. Where do the other person and myself agree?</vt:lpstr>
      <vt:lpstr>2. What precisely are we disagreeing on?</vt:lpstr>
      <vt:lpstr>3. Which category of doctrine does our disagreement fit in?   1st, 2nd,  or 3rd? </vt:lpstr>
      <vt:lpstr>4. Is this even worth talking about with them? How fruitful will the conversation be? Are we mature enough to do this in a way that is friendly and respectful?  </vt:lpstr>
      <vt:lpstr>5. If it’s not a first order doctrine, am I committed to Christian unity with this believer, even if we never agree? </vt:lpstr>
      <vt:lpstr>6. Am I willing to listen to the best arguments from the other position, not just the ”straw men” that are easy to pick apart? </vt:lpstr>
      <vt:lpstr>7. Do I care more about winning an argument or winning my brother?</vt:lpstr>
      <vt:lpstr>What are some benefits of theological triage? When we do this well, how does it benefit our walk with the Lord?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Equipping Night</dc:title>
  <dc:creator>Matthew McFarling</dc:creator>
  <cp:lastModifiedBy>Matthew McFarling</cp:lastModifiedBy>
  <cp:revision>3</cp:revision>
  <dcterms:created xsi:type="dcterms:W3CDTF">2024-01-22T20:36:43Z</dcterms:created>
  <dcterms:modified xsi:type="dcterms:W3CDTF">2024-02-28T20:23:53Z</dcterms:modified>
</cp:coreProperties>
</file>